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6" r:id="rId2"/>
    <p:sldId id="322" r:id="rId3"/>
    <p:sldId id="309" r:id="rId4"/>
    <p:sldId id="323" r:id="rId5"/>
    <p:sldId id="268" r:id="rId6"/>
    <p:sldId id="324" r:id="rId7"/>
    <p:sldId id="257" r:id="rId8"/>
    <p:sldId id="325" r:id="rId9"/>
    <p:sldId id="327" r:id="rId10"/>
    <p:sldId id="328" r:id="rId11"/>
    <p:sldId id="287" r:id="rId12"/>
    <p:sldId id="326" r:id="rId13"/>
    <p:sldId id="330" r:id="rId14"/>
    <p:sldId id="331" r:id="rId15"/>
    <p:sldId id="332" r:id="rId16"/>
    <p:sldId id="32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.КОНФ" id="{9E9E4478-2E44-4B44-B27D-0DB0DD3934CD}">
          <p14:sldIdLst>
            <p14:sldId id="306"/>
            <p14:sldId id="322"/>
            <p14:sldId id="309"/>
            <p14:sldId id="323"/>
            <p14:sldId id="268"/>
            <p14:sldId id="324"/>
            <p14:sldId id="257"/>
            <p14:sldId id="325"/>
            <p14:sldId id="327"/>
            <p14:sldId id="328"/>
            <p14:sldId id="287"/>
            <p14:sldId id="326"/>
            <p14:sldId id="330"/>
            <p14:sldId id="331"/>
            <p14:sldId id="332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12B"/>
    <a:srgbClr val="000000"/>
    <a:srgbClr val="E6E6E6"/>
    <a:srgbClr val="E5A162"/>
    <a:srgbClr val="A8C46D"/>
    <a:srgbClr val="CBC4B5"/>
    <a:srgbClr val="A79479"/>
    <a:srgbClr val="BCB3A0"/>
    <a:srgbClr val="E1DDD4"/>
    <a:srgbClr val="B2A2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2" autoAdjust="0"/>
    <p:restoredTop sz="94291" autoAdjust="0"/>
  </p:normalViewPr>
  <p:slideViewPr>
    <p:cSldViewPr snapToGrid="0">
      <p:cViewPr varScale="1">
        <p:scale>
          <a:sx n="121" d="100"/>
          <a:sy n="121" d="100"/>
        </p:scale>
        <p:origin x="200" y="2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-32496"/>
    </p:cViewPr>
  </p:sorterViewPr>
  <p:notesViewPr>
    <p:cSldViewPr snapToGrid="0">
      <p:cViewPr varScale="1">
        <p:scale>
          <a:sx n="55" d="100"/>
          <a:sy n="55" d="100"/>
        </p:scale>
        <p:origin x="202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495BC00-3412-47FF-8BCB-65401D0B54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317AAE-9FA8-4643-AFC4-7B3A0E7547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CAB1D-2D0D-4099-A986-F47746260BE9}" type="datetimeFigureOut">
              <a:rPr lang="en-ID" smtClean="0"/>
              <a:t>16/12/23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3958B6-B4ED-4E85-B439-B096F01F9E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07C4F-0280-4D07-B70C-7DF84F8D07A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D4ECA7-E73A-4CAB-AB7C-F8627B812D0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372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7520A-4CBC-420A-8BA6-71CF8984DB0A}" type="datetimeFigureOut">
              <a:rPr lang="en-ID" smtClean="0"/>
              <a:t>16/12/23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BD427-8304-4799-BB2C-EC4262ACC8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00965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http://0D730EBAD27E464CC6DE2DCEA5BB8E37.dms.sberbank.ru/0D730EBAD27E464CC6DE2DCEA5BB8E37-9139B333EAF5917CE56A150650E26EA0-A1B696ACD517AEBC6B691961D19FA85F/1.png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http://0D730EBAD27E464CC6DE2DCEA5BB8E37.dms.sberbank.ru/0D730EBAD27E464CC6DE2DCEA5BB8E37-9139B333EAF5917CE56A150650E26EA0-A1B696ACD517AEBC6B691961D19FA85F/1.png" TargetMode="Externa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http://0D730EBAD27E464CC6DE2DCEA5BB8E37.dms.sberbank.ru/0D730EBAD27E464CC6DE2DCEA5BB8E37-9139B333EAF5917CE56A150650E26EA0-5501D2465E7255FE69CB246B1714BDA7/1.png" TargetMode="External"/><Relationship Id="rId2" Type="http://schemas.openxmlformats.org/officeDocument/2006/relationships/image" Target="http://0D730EBAD27E464CC6DE2DCEA5BB8E37.dms.sberbank.ru/0D730EBAD27E464CC6DE2DCEA5BB8E37-9139B333EAF5917CE56A150650E26EA0-0BDFCA443EE3826A0D2D1B14B14519B6/1.png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http://0D730EBAD27E464CC6DE2DCEA5BB8E37.dms.sberbank.ru/0D730EBAD27E464CC6DE2DCEA5BB8E37-9139B333EAF5917CE56A150650E26EA0-A1B696ACD517AEBC6B691961D19FA85F/1.png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3" name="Рисунок 2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" name="Рисунок 3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7" name="Рисунок 6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8" name="Рисунок 7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3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7BDE810-025D-CC64-F944-2F695A691E5E}"/>
              </a:ext>
            </a:extLst>
          </p:cNvPr>
          <p:cNvSpPr/>
          <p:nvPr userDrawn="1"/>
        </p:nvSpPr>
        <p:spPr>
          <a:xfrm flipV="1">
            <a:off x="685800" y="0"/>
            <a:ext cx="4514850" cy="1404017"/>
          </a:xfrm>
          <a:custGeom>
            <a:avLst/>
            <a:gdLst>
              <a:gd name="connsiteX0" fmla="*/ 0 w 4043055"/>
              <a:gd name="connsiteY0" fmla="*/ 1257300 h 1257300"/>
              <a:gd name="connsiteX1" fmla="*/ 4043055 w 4043055"/>
              <a:gd name="connsiteY1" fmla="*/ 1257300 h 1257300"/>
              <a:gd name="connsiteX2" fmla="*/ 4006493 w 4043055"/>
              <a:gd name="connsiteY2" fmla="*/ 1181402 h 1257300"/>
              <a:gd name="connsiteX3" fmla="*/ 2021527 w 4043055"/>
              <a:gd name="connsiteY3" fmla="*/ 0 h 1257300"/>
              <a:gd name="connsiteX4" fmla="*/ 36561 w 4043055"/>
              <a:gd name="connsiteY4" fmla="*/ 1181402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43055" h="1257300">
                <a:moveTo>
                  <a:pt x="0" y="1257300"/>
                </a:moveTo>
                <a:lnTo>
                  <a:pt x="4043055" y="1257300"/>
                </a:lnTo>
                <a:lnTo>
                  <a:pt x="4006493" y="1181402"/>
                </a:lnTo>
                <a:cubicBezTo>
                  <a:pt x="3624222" y="477706"/>
                  <a:pt x="2878662" y="0"/>
                  <a:pt x="2021527" y="0"/>
                </a:cubicBezTo>
                <a:cubicBezTo>
                  <a:pt x="1164393" y="0"/>
                  <a:pt x="418832" y="477706"/>
                  <a:pt x="36561" y="118140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65D0303-9B93-4DF8-0BC0-F4EFCFD6AF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" y="1600200"/>
            <a:ext cx="4514850" cy="5257800"/>
          </a:xfrm>
          <a:custGeom>
            <a:avLst/>
            <a:gdLst>
              <a:gd name="connsiteX0" fmla="*/ 2257425 w 4514850"/>
              <a:gd name="connsiteY0" fmla="*/ 0 h 5257800"/>
              <a:gd name="connsiteX1" fmla="*/ 4514850 w 4514850"/>
              <a:gd name="connsiteY1" fmla="*/ 2257425 h 5257800"/>
              <a:gd name="connsiteX2" fmla="*/ 4514850 w 4514850"/>
              <a:gd name="connsiteY2" fmla="*/ 5257800 h 5257800"/>
              <a:gd name="connsiteX3" fmla="*/ 0 w 4514850"/>
              <a:gd name="connsiteY3" fmla="*/ 5257800 h 5257800"/>
              <a:gd name="connsiteX4" fmla="*/ 0 w 4514850"/>
              <a:gd name="connsiteY4" fmla="*/ 2257425 h 5257800"/>
              <a:gd name="connsiteX5" fmla="*/ 2257425 w 4514850"/>
              <a:gd name="connsiteY5" fmla="*/ 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14850" h="5257800">
                <a:moveTo>
                  <a:pt x="2257425" y="0"/>
                </a:moveTo>
                <a:cubicBezTo>
                  <a:pt x="3504166" y="0"/>
                  <a:pt x="4514850" y="1010684"/>
                  <a:pt x="4514850" y="2257425"/>
                </a:cubicBezTo>
                <a:lnTo>
                  <a:pt x="4514850" y="5257800"/>
                </a:lnTo>
                <a:lnTo>
                  <a:pt x="0" y="5257800"/>
                </a:lnTo>
                <a:lnTo>
                  <a:pt x="0" y="2257425"/>
                </a:lnTo>
                <a:cubicBezTo>
                  <a:pt x="0" y="1010684"/>
                  <a:pt x="1010684" y="0"/>
                  <a:pt x="225742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44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C24D7-457A-CE46-1D4E-4D74A27C44EF}"/>
              </a:ext>
            </a:extLst>
          </p:cNvPr>
          <p:cNvSpPr/>
          <p:nvPr userDrawn="1"/>
        </p:nvSpPr>
        <p:spPr>
          <a:xfrm>
            <a:off x="6972300" y="0"/>
            <a:ext cx="52197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25638FB-78A0-A230-B86F-0C4CA300C2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79392" y="1362680"/>
            <a:ext cx="2573790" cy="4246941"/>
          </a:xfrm>
          <a:custGeom>
            <a:avLst/>
            <a:gdLst>
              <a:gd name="connsiteX0" fmla="*/ 238462 w 2573790"/>
              <a:gd name="connsiteY0" fmla="*/ 0 h 4246941"/>
              <a:gd name="connsiteX1" fmla="*/ 2335328 w 2573790"/>
              <a:gd name="connsiteY1" fmla="*/ 0 h 4246941"/>
              <a:gd name="connsiteX2" fmla="*/ 2573790 w 2573790"/>
              <a:gd name="connsiteY2" fmla="*/ 238462 h 4246941"/>
              <a:gd name="connsiteX3" fmla="*/ 2573790 w 2573790"/>
              <a:gd name="connsiteY3" fmla="*/ 4008479 h 4246941"/>
              <a:gd name="connsiteX4" fmla="*/ 2335328 w 2573790"/>
              <a:gd name="connsiteY4" fmla="*/ 4246941 h 4246941"/>
              <a:gd name="connsiteX5" fmla="*/ 238462 w 2573790"/>
              <a:gd name="connsiteY5" fmla="*/ 4246941 h 4246941"/>
              <a:gd name="connsiteX6" fmla="*/ 0 w 2573790"/>
              <a:gd name="connsiteY6" fmla="*/ 4008479 h 4246941"/>
              <a:gd name="connsiteX7" fmla="*/ 0 w 2573790"/>
              <a:gd name="connsiteY7" fmla="*/ 238462 h 4246941"/>
              <a:gd name="connsiteX8" fmla="*/ 238462 w 2573790"/>
              <a:gd name="connsiteY8" fmla="*/ 0 h 424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3790" h="4246941">
                <a:moveTo>
                  <a:pt x="238462" y="0"/>
                </a:moveTo>
                <a:lnTo>
                  <a:pt x="2335328" y="0"/>
                </a:lnTo>
                <a:cubicBezTo>
                  <a:pt x="2467027" y="0"/>
                  <a:pt x="2573790" y="106763"/>
                  <a:pt x="2573790" y="238462"/>
                </a:cubicBezTo>
                <a:lnTo>
                  <a:pt x="2573790" y="4008479"/>
                </a:lnTo>
                <a:cubicBezTo>
                  <a:pt x="2573790" y="4140178"/>
                  <a:pt x="2467027" y="4246941"/>
                  <a:pt x="2335328" y="4246941"/>
                </a:cubicBezTo>
                <a:lnTo>
                  <a:pt x="238462" y="4246941"/>
                </a:lnTo>
                <a:cubicBezTo>
                  <a:pt x="106763" y="4246941"/>
                  <a:pt x="0" y="4140178"/>
                  <a:pt x="0" y="4008479"/>
                </a:cubicBezTo>
                <a:lnTo>
                  <a:pt x="0" y="238462"/>
                </a:lnTo>
                <a:cubicBezTo>
                  <a:pt x="0" y="106763"/>
                  <a:pt x="106763" y="0"/>
                  <a:pt x="23846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9B15302-65F7-7F1A-030E-99B146CE77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034531" y="1362680"/>
            <a:ext cx="2573790" cy="4246941"/>
          </a:xfrm>
          <a:custGeom>
            <a:avLst/>
            <a:gdLst>
              <a:gd name="connsiteX0" fmla="*/ 219416 w 2573790"/>
              <a:gd name="connsiteY0" fmla="*/ 0 h 4246941"/>
              <a:gd name="connsiteX1" fmla="*/ 2354374 w 2573790"/>
              <a:gd name="connsiteY1" fmla="*/ 0 h 4246941"/>
              <a:gd name="connsiteX2" fmla="*/ 2573790 w 2573790"/>
              <a:gd name="connsiteY2" fmla="*/ 219416 h 4246941"/>
              <a:gd name="connsiteX3" fmla="*/ 2573790 w 2573790"/>
              <a:gd name="connsiteY3" fmla="*/ 4027525 h 4246941"/>
              <a:gd name="connsiteX4" fmla="*/ 2354374 w 2573790"/>
              <a:gd name="connsiteY4" fmla="*/ 4246941 h 4246941"/>
              <a:gd name="connsiteX5" fmla="*/ 219416 w 2573790"/>
              <a:gd name="connsiteY5" fmla="*/ 4246941 h 4246941"/>
              <a:gd name="connsiteX6" fmla="*/ 0 w 2573790"/>
              <a:gd name="connsiteY6" fmla="*/ 4027525 h 4246941"/>
              <a:gd name="connsiteX7" fmla="*/ 0 w 2573790"/>
              <a:gd name="connsiteY7" fmla="*/ 219416 h 4246941"/>
              <a:gd name="connsiteX8" fmla="*/ 219416 w 2573790"/>
              <a:gd name="connsiteY8" fmla="*/ 0 h 424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3790" h="4246941">
                <a:moveTo>
                  <a:pt x="219416" y="0"/>
                </a:moveTo>
                <a:lnTo>
                  <a:pt x="2354374" y="0"/>
                </a:lnTo>
                <a:cubicBezTo>
                  <a:pt x="2475554" y="0"/>
                  <a:pt x="2573790" y="98236"/>
                  <a:pt x="2573790" y="219416"/>
                </a:cubicBezTo>
                <a:lnTo>
                  <a:pt x="2573790" y="4027525"/>
                </a:lnTo>
                <a:cubicBezTo>
                  <a:pt x="2573790" y="4148705"/>
                  <a:pt x="2475554" y="4246941"/>
                  <a:pt x="2354374" y="4246941"/>
                </a:cubicBezTo>
                <a:lnTo>
                  <a:pt x="219416" y="4246941"/>
                </a:lnTo>
                <a:cubicBezTo>
                  <a:pt x="98236" y="4246941"/>
                  <a:pt x="0" y="4148705"/>
                  <a:pt x="0" y="4027525"/>
                </a:cubicBezTo>
                <a:lnTo>
                  <a:pt x="0" y="219416"/>
                </a:lnTo>
                <a:cubicBezTo>
                  <a:pt x="0" y="98236"/>
                  <a:pt x="98236" y="0"/>
                  <a:pt x="21941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73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18D0B48-CB5C-5A77-1A03-A0D585711BD8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741043" y="3594100"/>
            <a:ext cx="2505456" cy="2505456"/>
          </a:xfrm>
          <a:prstGeom prst="ellipse">
            <a:avLst/>
          </a:pr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1EA7B66-79A5-63CA-DBD0-A27C35795B8A}"/>
              </a:ext>
            </a:extLst>
          </p:cNvPr>
          <p:cNvSpPr/>
          <p:nvPr userDrawn="1"/>
        </p:nvSpPr>
        <p:spPr>
          <a:xfrm>
            <a:off x="2157619" y="1"/>
            <a:ext cx="2504662" cy="1852481"/>
          </a:xfrm>
          <a:custGeom>
            <a:avLst/>
            <a:gdLst>
              <a:gd name="connsiteX0" fmla="*/ 159579 w 2504662"/>
              <a:gd name="connsiteY0" fmla="*/ 0 h 1852481"/>
              <a:gd name="connsiteX1" fmla="*/ 2345084 w 2504662"/>
              <a:gd name="connsiteY1" fmla="*/ 0 h 1852481"/>
              <a:gd name="connsiteX2" fmla="*/ 2406248 w 2504662"/>
              <a:gd name="connsiteY2" fmla="*/ 112687 h 1852481"/>
              <a:gd name="connsiteX3" fmla="*/ 2504662 w 2504662"/>
              <a:gd name="connsiteY3" fmla="*/ 600150 h 1852481"/>
              <a:gd name="connsiteX4" fmla="*/ 1252331 w 2504662"/>
              <a:gd name="connsiteY4" fmla="*/ 1852481 h 1852481"/>
              <a:gd name="connsiteX5" fmla="*/ 0 w 2504662"/>
              <a:gd name="connsiteY5" fmla="*/ 600150 h 1852481"/>
              <a:gd name="connsiteX6" fmla="*/ 98415 w 2504662"/>
              <a:gd name="connsiteY6" fmla="*/ 112687 h 1852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04662" h="1852481">
                <a:moveTo>
                  <a:pt x="159579" y="0"/>
                </a:moveTo>
                <a:lnTo>
                  <a:pt x="2345084" y="0"/>
                </a:lnTo>
                <a:lnTo>
                  <a:pt x="2406248" y="112687"/>
                </a:lnTo>
                <a:cubicBezTo>
                  <a:pt x="2469619" y="262513"/>
                  <a:pt x="2504662" y="427239"/>
                  <a:pt x="2504662" y="600150"/>
                </a:cubicBezTo>
                <a:cubicBezTo>
                  <a:pt x="2504662" y="1291793"/>
                  <a:pt x="1943974" y="1852481"/>
                  <a:pt x="1252331" y="1852481"/>
                </a:cubicBezTo>
                <a:cubicBezTo>
                  <a:pt x="560688" y="1852481"/>
                  <a:pt x="0" y="1291793"/>
                  <a:pt x="0" y="600150"/>
                </a:cubicBezTo>
                <a:cubicBezTo>
                  <a:pt x="0" y="427239"/>
                  <a:pt x="35043" y="262513"/>
                  <a:pt x="98415" y="11268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DC57B5A-9D27-A1EE-4DE8-BC8C44384C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57618" y="2217593"/>
            <a:ext cx="2504662" cy="2504662"/>
          </a:xfrm>
          <a:custGeom>
            <a:avLst/>
            <a:gdLst>
              <a:gd name="connsiteX0" fmla="*/ 1252331 w 2504662"/>
              <a:gd name="connsiteY0" fmla="*/ 0 h 2504662"/>
              <a:gd name="connsiteX1" fmla="*/ 2504662 w 2504662"/>
              <a:gd name="connsiteY1" fmla="*/ 1252331 h 2504662"/>
              <a:gd name="connsiteX2" fmla="*/ 1252331 w 2504662"/>
              <a:gd name="connsiteY2" fmla="*/ 2504662 h 2504662"/>
              <a:gd name="connsiteX3" fmla="*/ 0 w 2504662"/>
              <a:gd name="connsiteY3" fmla="*/ 1252331 h 2504662"/>
              <a:gd name="connsiteX4" fmla="*/ 1252331 w 2504662"/>
              <a:gd name="connsiteY4" fmla="*/ 0 h 2504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4662" h="2504662">
                <a:moveTo>
                  <a:pt x="1252331" y="0"/>
                </a:moveTo>
                <a:cubicBezTo>
                  <a:pt x="1943974" y="0"/>
                  <a:pt x="2504662" y="560688"/>
                  <a:pt x="2504662" y="1252331"/>
                </a:cubicBezTo>
                <a:cubicBezTo>
                  <a:pt x="2504662" y="1943974"/>
                  <a:pt x="1943974" y="2504662"/>
                  <a:pt x="1252331" y="2504662"/>
                </a:cubicBezTo>
                <a:cubicBezTo>
                  <a:pt x="560688" y="2504662"/>
                  <a:pt x="0" y="1943974"/>
                  <a:pt x="0" y="1252331"/>
                </a:cubicBezTo>
                <a:cubicBezTo>
                  <a:pt x="0" y="560688"/>
                  <a:pt x="560688" y="0"/>
                  <a:pt x="125233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7ECA88D-1997-72A0-2C48-0EC2C72F42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217593"/>
            <a:ext cx="1799812" cy="2504662"/>
          </a:xfrm>
          <a:custGeom>
            <a:avLst/>
            <a:gdLst>
              <a:gd name="connsiteX0" fmla="*/ 547481 w 1799812"/>
              <a:gd name="connsiteY0" fmla="*/ 0 h 2504662"/>
              <a:gd name="connsiteX1" fmla="*/ 1799812 w 1799812"/>
              <a:gd name="connsiteY1" fmla="*/ 1252331 h 2504662"/>
              <a:gd name="connsiteX2" fmla="*/ 547481 w 1799812"/>
              <a:gd name="connsiteY2" fmla="*/ 2504662 h 2504662"/>
              <a:gd name="connsiteX3" fmla="*/ 60018 w 1799812"/>
              <a:gd name="connsiteY3" fmla="*/ 2406248 h 2504662"/>
              <a:gd name="connsiteX4" fmla="*/ 0 w 1799812"/>
              <a:gd name="connsiteY4" fmla="*/ 2377336 h 2504662"/>
              <a:gd name="connsiteX5" fmla="*/ 0 w 1799812"/>
              <a:gd name="connsiteY5" fmla="*/ 127327 h 2504662"/>
              <a:gd name="connsiteX6" fmla="*/ 60018 w 1799812"/>
              <a:gd name="connsiteY6" fmla="*/ 98415 h 2504662"/>
              <a:gd name="connsiteX7" fmla="*/ 547481 w 1799812"/>
              <a:gd name="connsiteY7" fmla="*/ 0 h 2504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9812" h="2504662">
                <a:moveTo>
                  <a:pt x="547481" y="0"/>
                </a:moveTo>
                <a:cubicBezTo>
                  <a:pt x="1239124" y="0"/>
                  <a:pt x="1799812" y="560688"/>
                  <a:pt x="1799812" y="1252331"/>
                </a:cubicBezTo>
                <a:cubicBezTo>
                  <a:pt x="1799812" y="1943974"/>
                  <a:pt x="1239124" y="2504662"/>
                  <a:pt x="547481" y="2504662"/>
                </a:cubicBezTo>
                <a:cubicBezTo>
                  <a:pt x="374570" y="2504662"/>
                  <a:pt x="209844" y="2469619"/>
                  <a:pt x="60018" y="2406248"/>
                </a:cubicBezTo>
                <a:lnTo>
                  <a:pt x="0" y="2377336"/>
                </a:lnTo>
                <a:lnTo>
                  <a:pt x="0" y="127327"/>
                </a:lnTo>
                <a:lnTo>
                  <a:pt x="60018" y="98415"/>
                </a:lnTo>
                <a:cubicBezTo>
                  <a:pt x="209844" y="35043"/>
                  <a:pt x="374570" y="0"/>
                  <a:pt x="54748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1FB3701-6F33-B2CC-4C77-EDE0F78844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57620" y="5005520"/>
            <a:ext cx="2504662" cy="1852480"/>
          </a:xfrm>
          <a:custGeom>
            <a:avLst/>
            <a:gdLst>
              <a:gd name="connsiteX0" fmla="*/ 1252331 w 2504662"/>
              <a:gd name="connsiteY0" fmla="*/ 0 h 1852480"/>
              <a:gd name="connsiteX1" fmla="*/ 2504662 w 2504662"/>
              <a:gd name="connsiteY1" fmla="*/ 1252331 h 1852480"/>
              <a:gd name="connsiteX2" fmla="*/ 2406248 w 2504662"/>
              <a:gd name="connsiteY2" fmla="*/ 1739795 h 1852480"/>
              <a:gd name="connsiteX3" fmla="*/ 2345084 w 2504662"/>
              <a:gd name="connsiteY3" fmla="*/ 1852480 h 1852480"/>
              <a:gd name="connsiteX4" fmla="*/ 159578 w 2504662"/>
              <a:gd name="connsiteY4" fmla="*/ 1852480 h 1852480"/>
              <a:gd name="connsiteX5" fmla="*/ 98415 w 2504662"/>
              <a:gd name="connsiteY5" fmla="*/ 1739795 h 1852480"/>
              <a:gd name="connsiteX6" fmla="*/ 0 w 2504662"/>
              <a:gd name="connsiteY6" fmla="*/ 1252331 h 1852480"/>
              <a:gd name="connsiteX7" fmla="*/ 1252331 w 2504662"/>
              <a:gd name="connsiteY7" fmla="*/ 0 h 185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662" h="1852480">
                <a:moveTo>
                  <a:pt x="1252331" y="0"/>
                </a:moveTo>
                <a:cubicBezTo>
                  <a:pt x="1943974" y="0"/>
                  <a:pt x="2504662" y="560688"/>
                  <a:pt x="2504662" y="1252331"/>
                </a:cubicBezTo>
                <a:cubicBezTo>
                  <a:pt x="2504662" y="1425242"/>
                  <a:pt x="2469619" y="1589968"/>
                  <a:pt x="2406248" y="1739795"/>
                </a:cubicBezTo>
                <a:lnTo>
                  <a:pt x="2345084" y="1852480"/>
                </a:lnTo>
                <a:lnTo>
                  <a:pt x="159578" y="1852480"/>
                </a:lnTo>
                <a:lnTo>
                  <a:pt x="98415" y="1739795"/>
                </a:lnTo>
                <a:cubicBezTo>
                  <a:pt x="35043" y="1589968"/>
                  <a:pt x="0" y="1425242"/>
                  <a:pt x="0" y="1252331"/>
                </a:cubicBezTo>
                <a:cubicBezTo>
                  <a:pt x="0" y="560688"/>
                  <a:pt x="560688" y="0"/>
                  <a:pt x="125233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03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DD3CEE1-E34F-2308-F302-EAEFD9DBB6EA}"/>
              </a:ext>
            </a:extLst>
          </p:cNvPr>
          <p:cNvSpPr/>
          <p:nvPr userDrawn="1"/>
        </p:nvSpPr>
        <p:spPr>
          <a:xfrm>
            <a:off x="7926499" y="523875"/>
            <a:ext cx="3660999" cy="5690070"/>
          </a:xfrm>
          <a:prstGeom prst="roundRect">
            <a:avLst>
              <a:gd name="adj" fmla="val 6780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624068-2BE5-2E58-2F46-3E0388B503D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1" y="3413759"/>
            <a:ext cx="3660999" cy="3444240"/>
          </a:xfrm>
          <a:custGeom>
            <a:avLst/>
            <a:gdLst>
              <a:gd name="connsiteX0" fmla="*/ 345457 w 3660999"/>
              <a:gd name="connsiteY0" fmla="*/ 0 h 3444240"/>
              <a:gd name="connsiteX1" fmla="*/ 3315542 w 3660999"/>
              <a:gd name="connsiteY1" fmla="*/ 0 h 3444240"/>
              <a:gd name="connsiteX2" fmla="*/ 3660999 w 3660999"/>
              <a:gd name="connsiteY2" fmla="*/ 345457 h 3444240"/>
              <a:gd name="connsiteX3" fmla="*/ 3660999 w 3660999"/>
              <a:gd name="connsiteY3" fmla="*/ 3444240 h 3444240"/>
              <a:gd name="connsiteX4" fmla="*/ 0 w 3660999"/>
              <a:gd name="connsiteY4" fmla="*/ 3444240 h 3444240"/>
              <a:gd name="connsiteX5" fmla="*/ 0 w 3660999"/>
              <a:gd name="connsiteY5" fmla="*/ 345457 h 3444240"/>
              <a:gd name="connsiteX6" fmla="*/ 345457 w 3660999"/>
              <a:gd name="connsiteY6" fmla="*/ 0 h 344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0999" h="3444240">
                <a:moveTo>
                  <a:pt x="345457" y="0"/>
                </a:moveTo>
                <a:lnTo>
                  <a:pt x="3315542" y="0"/>
                </a:lnTo>
                <a:cubicBezTo>
                  <a:pt x="3506333" y="0"/>
                  <a:pt x="3660999" y="154666"/>
                  <a:pt x="3660999" y="345457"/>
                </a:cubicBezTo>
                <a:lnTo>
                  <a:pt x="3660999" y="3444240"/>
                </a:lnTo>
                <a:lnTo>
                  <a:pt x="0" y="3444240"/>
                </a:lnTo>
                <a:lnTo>
                  <a:pt x="0" y="345457"/>
                </a:lnTo>
                <a:cubicBezTo>
                  <a:pt x="0" y="154666"/>
                  <a:pt x="154666" y="0"/>
                  <a:pt x="34545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27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>
            <a:extLst>
              <a:ext uri="{FF2B5EF4-FFF2-40B4-BE49-F238E27FC236}">
                <a16:creationId xmlns:a16="http://schemas.microsoft.com/office/drawing/2014/main" id="{CE286C4C-243C-CA6A-F923-23F85A99F899}"/>
              </a:ext>
            </a:extLst>
          </p:cNvPr>
          <p:cNvSpPr/>
          <p:nvPr userDrawn="1"/>
        </p:nvSpPr>
        <p:spPr>
          <a:xfrm rot="5400000">
            <a:off x="1170047" y="-589023"/>
            <a:ext cx="1178046" cy="2356090"/>
          </a:xfrm>
          <a:custGeom>
            <a:avLst/>
            <a:gdLst>
              <a:gd name="connsiteX0" fmla="*/ 1 w 2273429"/>
              <a:gd name="connsiteY0" fmla="*/ 0 h 4546856"/>
              <a:gd name="connsiteX1" fmla="*/ 2273429 w 2273429"/>
              <a:gd name="connsiteY1" fmla="*/ 2273428 h 4546856"/>
              <a:gd name="connsiteX2" fmla="*/ 1 w 2273429"/>
              <a:gd name="connsiteY2" fmla="*/ 4546856 h 4546856"/>
              <a:gd name="connsiteX3" fmla="*/ 0 w 2273429"/>
              <a:gd name="connsiteY3" fmla="*/ 4546856 h 4546856"/>
              <a:gd name="connsiteX4" fmla="*/ 0 w 2273429"/>
              <a:gd name="connsiteY4" fmla="*/ 0 h 4546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73429" h="4546856">
                <a:moveTo>
                  <a:pt x="1" y="0"/>
                </a:moveTo>
                <a:cubicBezTo>
                  <a:pt x="1255581" y="0"/>
                  <a:pt x="2273429" y="1017848"/>
                  <a:pt x="2273429" y="2273428"/>
                </a:cubicBezTo>
                <a:cubicBezTo>
                  <a:pt x="2273429" y="3529008"/>
                  <a:pt x="1255581" y="4546856"/>
                  <a:pt x="1" y="4546856"/>
                </a:cubicBezTo>
                <a:lnTo>
                  <a:pt x="0" y="454685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14B2446-BCBC-926E-1977-97A2E4881C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30381" y="1356031"/>
            <a:ext cx="2356090" cy="2356090"/>
          </a:xfrm>
          <a:custGeom>
            <a:avLst/>
            <a:gdLst>
              <a:gd name="connsiteX0" fmla="*/ 1178045 w 2356090"/>
              <a:gd name="connsiteY0" fmla="*/ 0 h 2356090"/>
              <a:gd name="connsiteX1" fmla="*/ 2356090 w 2356090"/>
              <a:gd name="connsiteY1" fmla="*/ 1178045 h 2356090"/>
              <a:gd name="connsiteX2" fmla="*/ 1178045 w 2356090"/>
              <a:gd name="connsiteY2" fmla="*/ 2356090 h 2356090"/>
              <a:gd name="connsiteX3" fmla="*/ 0 w 2356090"/>
              <a:gd name="connsiteY3" fmla="*/ 1178045 h 2356090"/>
              <a:gd name="connsiteX4" fmla="*/ 1178045 w 2356090"/>
              <a:gd name="connsiteY4" fmla="*/ 0 h 2356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6090" h="2356090">
                <a:moveTo>
                  <a:pt x="1178045" y="0"/>
                </a:moveTo>
                <a:cubicBezTo>
                  <a:pt x="1828661" y="0"/>
                  <a:pt x="2356090" y="527429"/>
                  <a:pt x="2356090" y="1178045"/>
                </a:cubicBezTo>
                <a:cubicBezTo>
                  <a:pt x="2356090" y="1828661"/>
                  <a:pt x="1828661" y="2356090"/>
                  <a:pt x="1178045" y="2356090"/>
                </a:cubicBezTo>
                <a:cubicBezTo>
                  <a:pt x="527429" y="2356090"/>
                  <a:pt x="0" y="1828661"/>
                  <a:pt x="0" y="1178045"/>
                </a:cubicBezTo>
                <a:cubicBezTo>
                  <a:pt x="0" y="527429"/>
                  <a:pt x="527429" y="0"/>
                  <a:pt x="117804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58BFC99-544A-F4F9-7CFA-60415D11FD5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1024" y="1356032"/>
            <a:ext cx="2356090" cy="2356090"/>
          </a:xfrm>
          <a:custGeom>
            <a:avLst/>
            <a:gdLst>
              <a:gd name="connsiteX0" fmla="*/ 1178045 w 2356090"/>
              <a:gd name="connsiteY0" fmla="*/ 0 h 2356090"/>
              <a:gd name="connsiteX1" fmla="*/ 2356090 w 2356090"/>
              <a:gd name="connsiteY1" fmla="*/ 1178045 h 2356090"/>
              <a:gd name="connsiteX2" fmla="*/ 1178045 w 2356090"/>
              <a:gd name="connsiteY2" fmla="*/ 2356090 h 2356090"/>
              <a:gd name="connsiteX3" fmla="*/ 0 w 2356090"/>
              <a:gd name="connsiteY3" fmla="*/ 1178045 h 2356090"/>
              <a:gd name="connsiteX4" fmla="*/ 1178045 w 2356090"/>
              <a:gd name="connsiteY4" fmla="*/ 0 h 2356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6090" h="2356090">
                <a:moveTo>
                  <a:pt x="1178045" y="0"/>
                </a:moveTo>
                <a:cubicBezTo>
                  <a:pt x="1828661" y="0"/>
                  <a:pt x="2356090" y="527429"/>
                  <a:pt x="2356090" y="1178045"/>
                </a:cubicBezTo>
                <a:cubicBezTo>
                  <a:pt x="2356090" y="1828661"/>
                  <a:pt x="1828661" y="2356090"/>
                  <a:pt x="1178045" y="2356090"/>
                </a:cubicBezTo>
                <a:cubicBezTo>
                  <a:pt x="527429" y="2356090"/>
                  <a:pt x="0" y="1828661"/>
                  <a:pt x="0" y="1178045"/>
                </a:cubicBezTo>
                <a:cubicBezTo>
                  <a:pt x="0" y="527429"/>
                  <a:pt x="527429" y="0"/>
                  <a:pt x="117804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8A01BB3-B825-8E8F-073A-87D95BD132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1025" y="3890109"/>
            <a:ext cx="2356090" cy="2356090"/>
          </a:xfrm>
          <a:custGeom>
            <a:avLst/>
            <a:gdLst>
              <a:gd name="connsiteX0" fmla="*/ 1178045 w 2356090"/>
              <a:gd name="connsiteY0" fmla="*/ 0 h 2356090"/>
              <a:gd name="connsiteX1" fmla="*/ 2356090 w 2356090"/>
              <a:gd name="connsiteY1" fmla="*/ 1178045 h 2356090"/>
              <a:gd name="connsiteX2" fmla="*/ 1178045 w 2356090"/>
              <a:gd name="connsiteY2" fmla="*/ 2356090 h 2356090"/>
              <a:gd name="connsiteX3" fmla="*/ 0 w 2356090"/>
              <a:gd name="connsiteY3" fmla="*/ 1178045 h 2356090"/>
              <a:gd name="connsiteX4" fmla="*/ 1178045 w 2356090"/>
              <a:gd name="connsiteY4" fmla="*/ 0 h 2356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6090" h="2356090">
                <a:moveTo>
                  <a:pt x="1178045" y="0"/>
                </a:moveTo>
                <a:cubicBezTo>
                  <a:pt x="1828661" y="0"/>
                  <a:pt x="2356090" y="527429"/>
                  <a:pt x="2356090" y="1178045"/>
                </a:cubicBezTo>
                <a:cubicBezTo>
                  <a:pt x="2356090" y="1828661"/>
                  <a:pt x="1828661" y="2356090"/>
                  <a:pt x="1178045" y="2356090"/>
                </a:cubicBezTo>
                <a:cubicBezTo>
                  <a:pt x="527429" y="2356090"/>
                  <a:pt x="0" y="1828661"/>
                  <a:pt x="0" y="1178045"/>
                </a:cubicBezTo>
                <a:cubicBezTo>
                  <a:pt x="0" y="527429"/>
                  <a:pt x="527429" y="0"/>
                  <a:pt x="117804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3" name="Рисунок 2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" name="Рисунок 3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434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8EA734-C257-19FA-B0F6-72EF2AC292C4}"/>
              </a:ext>
            </a:extLst>
          </p:cNvPr>
          <p:cNvSpPr/>
          <p:nvPr userDrawn="1"/>
        </p:nvSpPr>
        <p:spPr>
          <a:xfrm>
            <a:off x="7916659" y="0"/>
            <a:ext cx="36576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8D20C93-4B7F-E993-D19D-829DFD67C9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10819" y="644237"/>
            <a:ext cx="3719946" cy="4883728"/>
          </a:xfrm>
          <a:custGeom>
            <a:avLst/>
            <a:gdLst>
              <a:gd name="connsiteX0" fmla="*/ 183579 w 3719946"/>
              <a:gd name="connsiteY0" fmla="*/ 0 h 4883728"/>
              <a:gd name="connsiteX1" fmla="*/ 3536367 w 3719946"/>
              <a:gd name="connsiteY1" fmla="*/ 0 h 4883728"/>
              <a:gd name="connsiteX2" fmla="*/ 3719946 w 3719946"/>
              <a:gd name="connsiteY2" fmla="*/ 183579 h 4883728"/>
              <a:gd name="connsiteX3" fmla="*/ 3719946 w 3719946"/>
              <a:gd name="connsiteY3" fmla="*/ 4700149 h 4883728"/>
              <a:gd name="connsiteX4" fmla="*/ 3536367 w 3719946"/>
              <a:gd name="connsiteY4" fmla="*/ 4883728 h 4883728"/>
              <a:gd name="connsiteX5" fmla="*/ 183579 w 3719946"/>
              <a:gd name="connsiteY5" fmla="*/ 4883728 h 4883728"/>
              <a:gd name="connsiteX6" fmla="*/ 0 w 3719946"/>
              <a:gd name="connsiteY6" fmla="*/ 4700149 h 4883728"/>
              <a:gd name="connsiteX7" fmla="*/ 0 w 3719946"/>
              <a:gd name="connsiteY7" fmla="*/ 183579 h 4883728"/>
              <a:gd name="connsiteX8" fmla="*/ 183579 w 3719946"/>
              <a:gd name="connsiteY8" fmla="*/ 0 h 4883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9946" h="4883728">
                <a:moveTo>
                  <a:pt x="183579" y="0"/>
                </a:moveTo>
                <a:lnTo>
                  <a:pt x="3536367" y="0"/>
                </a:lnTo>
                <a:cubicBezTo>
                  <a:pt x="3637755" y="0"/>
                  <a:pt x="3719946" y="82191"/>
                  <a:pt x="3719946" y="183579"/>
                </a:cubicBezTo>
                <a:lnTo>
                  <a:pt x="3719946" y="4700149"/>
                </a:lnTo>
                <a:cubicBezTo>
                  <a:pt x="3719946" y="4801537"/>
                  <a:pt x="3637755" y="4883728"/>
                  <a:pt x="3536367" y="4883728"/>
                </a:cubicBezTo>
                <a:lnTo>
                  <a:pt x="183579" y="4883728"/>
                </a:lnTo>
                <a:cubicBezTo>
                  <a:pt x="82191" y="4883728"/>
                  <a:pt x="0" y="4801537"/>
                  <a:pt x="0" y="4700149"/>
                </a:cubicBezTo>
                <a:lnTo>
                  <a:pt x="0" y="183579"/>
                </a:lnTo>
                <a:cubicBezTo>
                  <a:pt x="0" y="82191"/>
                  <a:pt x="82191" y="0"/>
                  <a:pt x="18357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929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A102821-7C97-5396-7271-B38503A1E3C8}"/>
              </a:ext>
            </a:extLst>
          </p:cNvPr>
          <p:cNvSpPr/>
          <p:nvPr userDrawn="1"/>
        </p:nvSpPr>
        <p:spPr>
          <a:xfrm>
            <a:off x="609600" y="0"/>
            <a:ext cx="367665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A840408-B283-FD5F-CE2C-A357086AE56D}"/>
              </a:ext>
            </a:extLst>
          </p:cNvPr>
          <p:cNvSpPr/>
          <p:nvPr userDrawn="1"/>
        </p:nvSpPr>
        <p:spPr>
          <a:xfrm>
            <a:off x="1504950" y="1297389"/>
            <a:ext cx="4991099" cy="2131611"/>
          </a:xfrm>
          <a:custGeom>
            <a:avLst/>
            <a:gdLst>
              <a:gd name="connsiteX0" fmla="*/ 196002 w 4991099"/>
              <a:gd name="connsiteY0" fmla="*/ 0 h 2131611"/>
              <a:gd name="connsiteX1" fmla="*/ 4795097 w 4991099"/>
              <a:gd name="connsiteY1" fmla="*/ 0 h 2131611"/>
              <a:gd name="connsiteX2" fmla="*/ 4991099 w 4991099"/>
              <a:gd name="connsiteY2" fmla="*/ 196002 h 2131611"/>
              <a:gd name="connsiteX3" fmla="*/ 4991099 w 4991099"/>
              <a:gd name="connsiteY3" fmla="*/ 1935609 h 2131611"/>
              <a:gd name="connsiteX4" fmla="*/ 4795097 w 4991099"/>
              <a:gd name="connsiteY4" fmla="*/ 2131611 h 2131611"/>
              <a:gd name="connsiteX5" fmla="*/ 196002 w 4991099"/>
              <a:gd name="connsiteY5" fmla="*/ 2131611 h 2131611"/>
              <a:gd name="connsiteX6" fmla="*/ 0 w 4991099"/>
              <a:gd name="connsiteY6" fmla="*/ 1935609 h 2131611"/>
              <a:gd name="connsiteX7" fmla="*/ 0 w 4991099"/>
              <a:gd name="connsiteY7" fmla="*/ 196002 h 2131611"/>
              <a:gd name="connsiteX8" fmla="*/ 196002 w 4991099"/>
              <a:gd name="connsiteY8" fmla="*/ 0 h 2131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91099" h="2131611">
                <a:moveTo>
                  <a:pt x="196002" y="0"/>
                </a:moveTo>
                <a:lnTo>
                  <a:pt x="4795097" y="0"/>
                </a:lnTo>
                <a:cubicBezTo>
                  <a:pt x="4903346" y="0"/>
                  <a:pt x="4991099" y="87753"/>
                  <a:pt x="4991099" y="196002"/>
                </a:cubicBezTo>
                <a:lnTo>
                  <a:pt x="4991099" y="1935609"/>
                </a:lnTo>
                <a:cubicBezTo>
                  <a:pt x="4991099" y="2043858"/>
                  <a:pt x="4903346" y="2131611"/>
                  <a:pt x="4795097" y="2131611"/>
                </a:cubicBezTo>
                <a:lnTo>
                  <a:pt x="196002" y="2131611"/>
                </a:lnTo>
                <a:cubicBezTo>
                  <a:pt x="87753" y="2131611"/>
                  <a:pt x="0" y="2043858"/>
                  <a:pt x="0" y="1935609"/>
                </a:cubicBezTo>
                <a:lnTo>
                  <a:pt x="0" y="196002"/>
                </a:lnTo>
                <a:cubicBezTo>
                  <a:pt x="0" y="87753"/>
                  <a:pt x="87753" y="0"/>
                  <a:pt x="196002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EA8E9C9-1682-C95A-E6DA-4C959C09A569}"/>
              </a:ext>
            </a:extLst>
          </p:cNvPr>
          <p:cNvSpPr/>
          <p:nvPr userDrawn="1"/>
        </p:nvSpPr>
        <p:spPr>
          <a:xfrm>
            <a:off x="1523999" y="3737778"/>
            <a:ext cx="4991099" cy="2131611"/>
          </a:xfrm>
          <a:custGeom>
            <a:avLst/>
            <a:gdLst>
              <a:gd name="connsiteX0" fmla="*/ 235991 w 4991099"/>
              <a:gd name="connsiteY0" fmla="*/ 0 h 2131611"/>
              <a:gd name="connsiteX1" fmla="*/ 4755108 w 4991099"/>
              <a:gd name="connsiteY1" fmla="*/ 0 h 2131611"/>
              <a:gd name="connsiteX2" fmla="*/ 4991099 w 4991099"/>
              <a:gd name="connsiteY2" fmla="*/ 235991 h 2131611"/>
              <a:gd name="connsiteX3" fmla="*/ 4991099 w 4991099"/>
              <a:gd name="connsiteY3" fmla="*/ 1895620 h 2131611"/>
              <a:gd name="connsiteX4" fmla="*/ 4755108 w 4991099"/>
              <a:gd name="connsiteY4" fmla="*/ 2131611 h 2131611"/>
              <a:gd name="connsiteX5" fmla="*/ 235991 w 4991099"/>
              <a:gd name="connsiteY5" fmla="*/ 2131611 h 2131611"/>
              <a:gd name="connsiteX6" fmla="*/ 0 w 4991099"/>
              <a:gd name="connsiteY6" fmla="*/ 1895620 h 2131611"/>
              <a:gd name="connsiteX7" fmla="*/ 0 w 4991099"/>
              <a:gd name="connsiteY7" fmla="*/ 235991 h 2131611"/>
              <a:gd name="connsiteX8" fmla="*/ 235991 w 4991099"/>
              <a:gd name="connsiteY8" fmla="*/ 0 h 2131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91099" h="2131611">
                <a:moveTo>
                  <a:pt x="235991" y="0"/>
                </a:moveTo>
                <a:lnTo>
                  <a:pt x="4755108" y="0"/>
                </a:lnTo>
                <a:cubicBezTo>
                  <a:pt x="4885442" y="0"/>
                  <a:pt x="4991099" y="105657"/>
                  <a:pt x="4991099" y="235991"/>
                </a:cubicBezTo>
                <a:lnTo>
                  <a:pt x="4991099" y="1895620"/>
                </a:lnTo>
                <a:cubicBezTo>
                  <a:pt x="4991099" y="2025954"/>
                  <a:pt x="4885442" y="2131611"/>
                  <a:pt x="4755108" y="2131611"/>
                </a:cubicBezTo>
                <a:lnTo>
                  <a:pt x="235991" y="2131611"/>
                </a:lnTo>
                <a:cubicBezTo>
                  <a:pt x="105657" y="2131611"/>
                  <a:pt x="0" y="2025954"/>
                  <a:pt x="0" y="1895620"/>
                </a:cubicBezTo>
                <a:lnTo>
                  <a:pt x="0" y="235991"/>
                </a:lnTo>
                <a:cubicBezTo>
                  <a:pt x="0" y="105657"/>
                  <a:pt x="105657" y="0"/>
                  <a:pt x="23599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317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280871-6475-AC38-7625-09167F6628DF}"/>
              </a:ext>
            </a:extLst>
          </p:cNvPr>
          <p:cNvSpPr/>
          <p:nvPr userDrawn="1"/>
        </p:nvSpPr>
        <p:spPr>
          <a:xfrm>
            <a:off x="1882874" y="1561556"/>
            <a:ext cx="1603276" cy="1603276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BC6527-FCAA-3CE9-9497-CE70E1E85167}"/>
              </a:ext>
            </a:extLst>
          </p:cNvPr>
          <p:cNvSpPr/>
          <p:nvPr userDrawn="1"/>
        </p:nvSpPr>
        <p:spPr>
          <a:xfrm>
            <a:off x="1882874" y="4001945"/>
            <a:ext cx="1603276" cy="1603276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CDB7144-B343-5389-727F-91F6E7D268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47874" y="1726558"/>
            <a:ext cx="1273272" cy="1273272"/>
          </a:xfrm>
          <a:custGeom>
            <a:avLst/>
            <a:gdLst>
              <a:gd name="connsiteX0" fmla="*/ 636636 w 1273272"/>
              <a:gd name="connsiteY0" fmla="*/ 0 h 1273272"/>
              <a:gd name="connsiteX1" fmla="*/ 1273272 w 1273272"/>
              <a:gd name="connsiteY1" fmla="*/ 636636 h 1273272"/>
              <a:gd name="connsiteX2" fmla="*/ 636636 w 1273272"/>
              <a:gd name="connsiteY2" fmla="*/ 1273272 h 1273272"/>
              <a:gd name="connsiteX3" fmla="*/ 0 w 1273272"/>
              <a:gd name="connsiteY3" fmla="*/ 636636 h 1273272"/>
              <a:gd name="connsiteX4" fmla="*/ 636636 w 1273272"/>
              <a:gd name="connsiteY4" fmla="*/ 0 h 1273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3272" h="1273272">
                <a:moveTo>
                  <a:pt x="636636" y="0"/>
                </a:moveTo>
                <a:cubicBezTo>
                  <a:pt x="988240" y="0"/>
                  <a:pt x="1273272" y="285032"/>
                  <a:pt x="1273272" y="636636"/>
                </a:cubicBezTo>
                <a:cubicBezTo>
                  <a:pt x="1273272" y="988240"/>
                  <a:pt x="988240" y="1273272"/>
                  <a:pt x="636636" y="1273272"/>
                </a:cubicBezTo>
                <a:cubicBezTo>
                  <a:pt x="285032" y="1273272"/>
                  <a:pt x="0" y="988240"/>
                  <a:pt x="0" y="636636"/>
                </a:cubicBezTo>
                <a:cubicBezTo>
                  <a:pt x="0" y="285032"/>
                  <a:pt x="285032" y="0"/>
                  <a:pt x="63663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1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8724ECE-7C31-CB3B-059D-D17253A655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47875" y="4166946"/>
            <a:ext cx="1273272" cy="1273272"/>
          </a:xfrm>
          <a:custGeom>
            <a:avLst/>
            <a:gdLst>
              <a:gd name="connsiteX0" fmla="*/ 636636 w 1273272"/>
              <a:gd name="connsiteY0" fmla="*/ 0 h 1273272"/>
              <a:gd name="connsiteX1" fmla="*/ 1273272 w 1273272"/>
              <a:gd name="connsiteY1" fmla="*/ 636636 h 1273272"/>
              <a:gd name="connsiteX2" fmla="*/ 636636 w 1273272"/>
              <a:gd name="connsiteY2" fmla="*/ 1273272 h 1273272"/>
              <a:gd name="connsiteX3" fmla="*/ 0 w 1273272"/>
              <a:gd name="connsiteY3" fmla="*/ 636636 h 1273272"/>
              <a:gd name="connsiteX4" fmla="*/ 636636 w 1273272"/>
              <a:gd name="connsiteY4" fmla="*/ 0 h 1273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3272" h="1273272">
                <a:moveTo>
                  <a:pt x="636636" y="0"/>
                </a:moveTo>
                <a:cubicBezTo>
                  <a:pt x="988240" y="0"/>
                  <a:pt x="1273272" y="285032"/>
                  <a:pt x="1273272" y="636636"/>
                </a:cubicBezTo>
                <a:cubicBezTo>
                  <a:pt x="1273272" y="988240"/>
                  <a:pt x="988240" y="1273272"/>
                  <a:pt x="636636" y="1273272"/>
                </a:cubicBezTo>
                <a:cubicBezTo>
                  <a:pt x="285032" y="1273272"/>
                  <a:pt x="0" y="988240"/>
                  <a:pt x="0" y="636636"/>
                </a:cubicBezTo>
                <a:cubicBezTo>
                  <a:pt x="0" y="285032"/>
                  <a:pt x="285032" y="0"/>
                  <a:pt x="63663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100"/>
            </a:lvl1pPr>
          </a:lstStyle>
          <a:p>
            <a:endParaRPr lang="en-ID"/>
          </a:p>
        </p:txBody>
      </p:sp>
      <p:pic>
        <p:nvPicPr>
          <p:cNvPr id="8" name="Рисунок 7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9" name="Рисунок 8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976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BE43C6-B9B9-6C86-0688-219B4F799BB9}"/>
              </a:ext>
            </a:extLst>
          </p:cNvPr>
          <p:cNvSpPr/>
          <p:nvPr userDrawn="1"/>
        </p:nvSpPr>
        <p:spPr>
          <a:xfrm>
            <a:off x="6972300" y="0"/>
            <a:ext cx="3657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5D983CD-B075-5908-35C4-7836885D842B}"/>
              </a:ext>
            </a:extLst>
          </p:cNvPr>
          <p:cNvSpPr/>
          <p:nvPr userDrawn="1"/>
        </p:nvSpPr>
        <p:spPr>
          <a:xfrm>
            <a:off x="7924800" y="3429000"/>
            <a:ext cx="3657600" cy="2762250"/>
          </a:xfrm>
          <a:prstGeom prst="roundRect">
            <a:avLst>
              <a:gd name="adj" fmla="val 8170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F113970-84E8-6324-B68D-7B28BCC05A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666750"/>
            <a:ext cx="3657600" cy="4629150"/>
          </a:xfrm>
          <a:custGeom>
            <a:avLst/>
            <a:gdLst>
              <a:gd name="connsiteX0" fmla="*/ 298826 w 3657600"/>
              <a:gd name="connsiteY0" fmla="*/ 0 h 4629150"/>
              <a:gd name="connsiteX1" fmla="*/ 3358774 w 3657600"/>
              <a:gd name="connsiteY1" fmla="*/ 0 h 4629150"/>
              <a:gd name="connsiteX2" fmla="*/ 3657600 w 3657600"/>
              <a:gd name="connsiteY2" fmla="*/ 298826 h 4629150"/>
              <a:gd name="connsiteX3" fmla="*/ 3657600 w 3657600"/>
              <a:gd name="connsiteY3" fmla="*/ 4330324 h 4629150"/>
              <a:gd name="connsiteX4" fmla="*/ 3358774 w 3657600"/>
              <a:gd name="connsiteY4" fmla="*/ 4629150 h 4629150"/>
              <a:gd name="connsiteX5" fmla="*/ 298826 w 3657600"/>
              <a:gd name="connsiteY5" fmla="*/ 4629150 h 4629150"/>
              <a:gd name="connsiteX6" fmla="*/ 0 w 3657600"/>
              <a:gd name="connsiteY6" fmla="*/ 4330324 h 4629150"/>
              <a:gd name="connsiteX7" fmla="*/ 0 w 3657600"/>
              <a:gd name="connsiteY7" fmla="*/ 298826 h 4629150"/>
              <a:gd name="connsiteX8" fmla="*/ 298826 w 3657600"/>
              <a:gd name="connsiteY8" fmla="*/ 0 h 462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57600" h="4629150">
                <a:moveTo>
                  <a:pt x="298826" y="0"/>
                </a:moveTo>
                <a:lnTo>
                  <a:pt x="3358774" y="0"/>
                </a:lnTo>
                <a:cubicBezTo>
                  <a:pt x="3523811" y="0"/>
                  <a:pt x="3657600" y="133789"/>
                  <a:pt x="3657600" y="298826"/>
                </a:cubicBezTo>
                <a:lnTo>
                  <a:pt x="3657600" y="4330324"/>
                </a:lnTo>
                <a:cubicBezTo>
                  <a:pt x="3657600" y="4495361"/>
                  <a:pt x="3523811" y="4629150"/>
                  <a:pt x="3358774" y="4629150"/>
                </a:cubicBezTo>
                <a:lnTo>
                  <a:pt x="298826" y="4629150"/>
                </a:lnTo>
                <a:cubicBezTo>
                  <a:pt x="133789" y="4629150"/>
                  <a:pt x="0" y="4495361"/>
                  <a:pt x="0" y="4330324"/>
                </a:cubicBezTo>
                <a:lnTo>
                  <a:pt x="0" y="298826"/>
                </a:lnTo>
                <a:cubicBezTo>
                  <a:pt x="0" y="133789"/>
                  <a:pt x="133789" y="0"/>
                  <a:pt x="29882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440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347754-7080-00E0-6E1B-FB40227DC0E3}"/>
              </a:ext>
            </a:extLst>
          </p:cNvPr>
          <p:cNvSpPr/>
          <p:nvPr userDrawn="1"/>
        </p:nvSpPr>
        <p:spPr>
          <a:xfrm>
            <a:off x="0" y="-1"/>
            <a:ext cx="4063735" cy="685690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AFB19-9D2F-9B17-4774-4B2C3C8D7FB2}"/>
              </a:ext>
            </a:extLst>
          </p:cNvPr>
          <p:cNvSpPr/>
          <p:nvPr userDrawn="1"/>
        </p:nvSpPr>
        <p:spPr>
          <a:xfrm>
            <a:off x="8128265" y="-1"/>
            <a:ext cx="4063735" cy="685690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D20B35D-52FA-2305-C83D-E52D7E560A9F}"/>
              </a:ext>
            </a:extLst>
          </p:cNvPr>
          <p:cNvSpPr/>
          <p:nvPr userDrawn="1"/>
        </p:nvSpPr>
        <p:spPr>
          <a:xfrm>
            <a:off x="941255" y="2205039"/>
            <a:ext cx="2181225" cy="2181223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795750-F8EA-B486-C581-9A1AE5F8F682}"/>
              </a:ext>
            </a:extLst>
          </p:cNvPr>
          <p:cNvSpPr/>
          <p:nvPr userDrawn="1"/>
        </p:nvSpPr>
        <p:spPr>
          <a:xfrm>
            <a:off x="9069520" y="2205039"/>
            <a:ext cx="2181225" cy="2181223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6A6A818-5793-58A5-07AE-7F092C5DAC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05388" y="2205040"/>
            <a:ext cx="2181224" cy="2181222"/>
          </a:xfrm>
          <a:custGeom>
            <a:avLst/>
            <a:gdLst>
              <a:gd name="connsiteX0" fmla="*/ 1090612 w 2181224"/>
              <a:gd name="connsiteY0" fmla="*/ 0 h 2181222"/>
              <a:gd name="connsiteX1" fmla="*/ 2181224 w 2181224"/>
              <a:gd name="connsiteY1" fmla="*/ 1090611 h 2181222"/>
              <a:gd name="connsiteX2" fmla="*/ 1090612 w 2181224"/>
              <a:gd name="connsiteY2" fmla="*/ 2181222 h 2181222"/>
              <a:gd name="connsiteX3" fmla="*/ 0 w 2181224"/>
              <a:gd name="connsiteY3" fmla="*/ 1090611 h 2181222"/>
              <a:gd name="connsiteX4" fmla="*/ 1090612 w 2181224"/>
              <a:gd name="connsiteY4" fmla="*/ 0 h 218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224" h="2181222">
                <a:moveTo>
                  <a:pt x="1090612" y="0"/>
                </a:moveTo>
                <a:cubicBezTo>
                  <a:pt x="1692940" y="0"/>
                  <a:pt x="2181224" y="488283"/>
                  <a:pt x="2181224" y="1090611"/>
                </a:cubicBezTo>
                <a:cubicBezTo>
                  <a:pt x="2181224" y="1692939"/>
                  <a:pt x="1692940" y="2181222"/>
                  <a:pt x="1090612" y="2181222"/>
                </a:cubicBezTo>
                <a:cubicBezTo>
                  <a:pt x="488284" y="2181222"/>
                  <a:pt x="0" y="1692939"/>
                  <a:pt x="0" y="1090611"/>
                </a:cubicBezTo>
                <a:cubicBezTo>
                  <a:pt x="0" y="488283"/>
                  <a:pt x="488284" y="0"/>
                  <a:pt x="109061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D2885E6-9FB2-7A83-A87C-9F95BF80625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70375" y="2434158"/>
            <a:ext cx="1722984" cy="1722984"/>
          </a:xfrm>
          <a:custGeom>
            <a:avLst/>
            <a:gdLst>
              <a:gd name="connsiteX0" fmla="*/ 861492 w 1722984"/>
              <a:gd name="connsiteY0" fmla="*/ 0 h 1722984"/>
              <a:gd name="connsiteX1" fmla="*/ 1722984 w 1722984"/>
              <a:gd name="connsiteY1" fmla="*/ 861492 h 1722984"/>
              <a:gd name="connsiteX2" fmla="*/ 861492 w 1722984"/>
              <a:gd name="connsiteY2" fmla="*/ 1722984 h 1722984"/>
              <a:gd name="connsiteX3" fmla="*/ 0 w 1722984"/>
              <a:gd name="connsiteY3" fmla="*/ 861492 h 1722984"/>
              <a:gd name="connsiteX4" fmla="*/ 861492 w 1722984"/>
              <a:gd name="connsiteY4" fmla="*/ 0 h 1722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2984" h="1722984">
                <a:moveTo>
                  <a:pt x="861492" y="0"/>
                </a:moveTo>
                <a:cubicBezTo>
                  <a:pt x="1337281" y="0"/>
                  <a:pt x="1722984" y="385703"/>
                  <a:pt x="1722984" y="861492"/>
                </a:cubicBezTo>
                <a:cubicBezTo>
                  <a:pt x="1722984" y="1337281"/>
                  <a:pt x="1337281" y="1722984"/>
                  <a:pt x="861492" y="1722984"/>
                </a:cubicBezTo>
                <a:cubicBezTo>
                  <a:pt x="385703" y="1722984"/>
                  <a:pt x="0" y="1337281"/>
                  <a:pt x="0" y="861492"/>
                </a:cubicBezTo>
                <a:cubicBezTo>
                  <a:pt x="0" y="385703"/>
                  <a:pt x="385703" y="0"/>
                  <a:pt x="86149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5500295-686B-4293-9233-FD71886912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298640" y="2434158"/>
            <a:ext cx="1722984" cy="1722984"/>
          </a:xfrm>
          <a:custGeom>
            <a:avLst/>
            <a:gdLst>
              <a:gd name="connsiteX0" fmla="*/ 861492 w 1722984"/>
              <a:gd name="connsiteY0" fmla="*/ 0 h 1722984"/>
              <a:gd name="connsiteX1" fmla="*/ 1722984 w 1722984"/>
              <a:gd name="connsiteY1" fmla="*/ 861492 h 1722984"/>
              <a:gd name="connsiteX2" fmla="*/ 861492 w 1722984"/>
              <a:gd name="connsiteY2" fmla="*/ 1722984 h 1722984"/>
              <a:gd name="connsiteX3" fmla="*/ 0 w 1722984"/>
              <a:gd name="connsiteY3" fmla="*/ 861492 h 1722984"/>
              <a:gd name="connsiteX4" fmla="*/ 861492 w 1722984"/>
              <a:gd name="connsiteY4" fmla="*/ 0 h 1722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2984" h="1722984">
                <a:moveTo>
                  <a:pt x="861492" y="0"/>
                </a:moveTo>
                <a:cubicBezTo>
                  <a:pt x="1337281" y="0"/>
                  <a:pt x="1722984" y="385703"/>
                  <a:pt x="1722984" y="861492"/>
                </a:cubicBezTo>
                <a:cubicBezTo>
                  <a:pt x="1722984" y="1337281"/>
                  <a:pt x="1337281" y="1722984"/>
                  <a:pt x="861492" y="1722984"/>
                </a:cubicBezTo>
                <a:cubicBezTo>
                  <a:pt x="385703" y="1722984"/>
                  <a:pt x="0" y="1337281"/>
                  <a:pt x="0" y="861492"/>
                </a:cubicBezTo>
                <a:cubicBezTo>
                  <a:pt x="0" y="385703"/>
                  <a:pt x="385703" y="0"/>
                  <a:pt x="86149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pic>
        <p:nvPicPr>
          <p:cNvPr id="7" name="Рисунок 6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8" name="Рисунок 7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903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B8813F-CC30-BA47-A944-529097CB84D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78877D5-B315-86D4-497B-68C522B834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8650" y="3429000"/>
            <a:ext cx="8210550" cy="2781300"/>
          </a:xfrm>
          <a:custGeom>
            <a:avLst/>
            <a:gdLst>
              <a:gd name="connsiteX0" fmla="*/ 242223 w 8210550"/>
              <a:gd name="connsiteY0" fmla="*/ 0 h 2781300"/>
              <a:gd name="connsiteX1" fmla="*/ 7968327 w 8210550"/>
              <a:gd name="connsiteY1" fmla="*/ 0 h 2781300"/>
              <a:gd name="connsiteX2" fmla="*/ 8210550 w 8210550"/>
              <a:gd name="connsiteY2" fmla="*/ 242223 h 2781300"/>
              <a:gd name="connsiteX3" fmla="*/ 8210550 w 8210550"/>
              <a:gd name="connsiteY3" fmla="*/ 2539077 h 2781300"/>
              <a:gd name="connsiteX4" fmla="*/ 7968327 w 8210550"/>
              <a:gd name="connsiteY4" fmla="*/ 2781300 h 2781300"/>
              <a:gd name="connsiteX5" fmla="*/ 242223 w 8210550"/>
              <a:gd name="connsiteY5" fmla="*/ 2781300 h 2781300"/>
              <a:gd name="connsiteX6" fmla="*/ 0 w 8210550"/>
              <a:gd name="connsiteY6" fmla="*/ 2539077 h 2781300"/>
              <a:gd name="connsiteX7" fmla="*/ 0 w 8210550"/>
              <a:gd name="connsiteY7" fmla="*/ 242223 h 2781300"/>
              <a:gd name="connsiteX8" fmla="*/ 242223 w 8210550"/>
              <a:gd name="connsiteY8" fmla="*/ 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10550" h="2781300">
                <a:moveTo>
                  <a:pt x="242223" y="0"/>
                </a:moveTo>
                <a:lnTo>
                  <a:pt x="7968327" y="0"/>
                </a:lnTo>
                <a:cubicBezTo>
                  <a:pt x="8102103" y="0"/>
                  <a:pt x="8210550" y="108447"/>
                  <a:pt x="8210550" y="242223"/>
                </a:cubicBezTo>
                <a:lnTo>
                  <a:pt x="8210550" y="2539077"/>
                </a:lnTo>
                <a:cubicBezTo>
                  <a:pt x="8210550" y="2672853"/>
                  <a:pt x="8102103" y="2781300"/>
                  <a:pt x="7968327" y="2781300"/>
                </a:cubicBezTo>
                <a:lnTo>
                  <a:pt x="242223" y="2781300"/>
                </a:lnTo>
                <a:cubicBezTo>
                  <a:pt x="108447" y="2781300"/>
                  <a:pt x="0" y="2672853"/>
                  <a:pt x="0" y="2539077"/>
                </a:cubicBezTo>
                <a:lnTo>
                  <a:pt x="0" y="242223"/>
                </a:lnTo>
                <a:cubicBezTo>
                  <a:pt x="0" y="108447"/>
                  <a:pt x="108447" y="0"/>
                  <a:pt x="24222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3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5418D62-588A-B13E-3C7B-A76AF1DB0270}"/>
              </a:ext>
            </a:extLst>
          </p:cNvPr>
          <p:cNvSpPr/>
          <p:nvPr userDrawn="1"/>
        </p:nvSpPr>
        <p:spPr>
          <a:xfrm>
            <a:off x="3373549" y="2495550"/>
            <a:ext cx="2722451" cy="3821467"/>
          </a:xfrm>
          <a:prstGeom prst="roundRect">
            <a:avLst>
              <a:gd name="adj" fmla="val 6780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3AE7902-C129-3E0D-BFEF-9D5D8663C5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0"/>
            <a:ext cx="4648200" cy="5295900"/>
          </a:xfrm>
          <a:custGeom>
            <a:avLst/>
            <a:gdLst>
              <a:gd name="connsiteX0" fmla="*/ 0 w 4648200"/>
              <a:gd name="connsiteY0" fmla="*/ 0 h 5295900"/>
              <a:gd name="connsiteX1" fmla="*/ 4648200 w 4648200"/>
              <a:gd name="connsiteY1" fmla="*/ 0 h 5295900"/>
              <a:gd name="connsiteX2" fmla="*/ 4648200 w 4648200"/>
              <a:gd name="connsiteY2" fmla="*/ 4921255 h 5295900"/>
              <a:gd name="connsiteX3" fmla="*/ 4273555 w 4648200"/>
              <a:gd name="connsiteY3" fmla="*/ 5295900 h 5295900"/>
              <a:gd name="connsiteX4" fmla="*/ 374645 w 4648200"/>
              <a:gd name="connsiteY4" fmla="*/ 5295900 h 5295900"/>
              <a:gd name="connsiteX5" fmla="*/ 0 w 4648200"/>
              <a:gd name="connsiteY5" fmla="*/ 4921255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8200" h="5295900">
                <a:moveTo>
                  <a:pt x="0" y="0"/>
                </a:moveTo>
                <a:lnTo>
                  <a:pt x="4648200" y="0"/>
                </a:lnTo>
                <a:lnTo>
                  <a:pt x="4648200" y="4921255"/>
                </a:lnTo>
                <a:cubicBezTo>
                  <a:pt x="4648200" y="5128166"/>
                  <a:pt x="4480466" y="5295900"/>
                  <a:pt x="4273555" y="5295900"/>
                </a:cubicBezTo>
                <a:lnTo>
                  <a:pt x="374645" y="5295900"/>
                </a:lnTo>
                <a:cubicBezTo>
                  <a:pt x="167734" y="5295900"/>
                  <a:pt x="0" y="5128166"/>
                  <a:pt x="0" y="4921255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A1B696ACD517AEBC6B691961D19FA85F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129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6942FA12-A55F-AD2F-2D4F-C5328FED80CD}"/>
              </a:ext>
            </a:extLst>
          </p:cNvPr>
          <p:cNvSpPr/>
          <p:nvPr userDrawn="1"/>
        </p:nvSpPr>
        <p:spPr>
          <a:xfrm>
            <a:off x="592818" y="3086104"/>
            <a:ext cx="6455682" cy="3181346"/>
          </a:xfrm>
          <a:custGeom>
            <a:avLst/>
            <a:gdLst>
              <a:gd name="connsiteX0" fmla="*/ 282596 w 7351032"/>
              <a:gd name="connsiteY0" fmla="*/ 0 h 2838449"/>
              <a:gd name="connsiteX1" fmla="*/ 7351032 w 7351032"/>
              <a:gd name="connsiteY1" fmla="*/ 0 h 2838449"/>
              <a:gd name="connsiteX2" fmla="*/ 7351032 w 7351032"/>
              <a:gd name="connsiteY2" fmla="*/ 2838449 h 2838449"/>
              <a:gd name="connsiteX3" fmla="*/ 282596 w 7351032"/>
              <a:gd name="connsiteY3" fmla="*/ 2838449 h 2838449"/>
              <a:gd name="connsiteX4" fmla="*/ 0 w 7351032"/>
              <a:gd name="connsiteY4" fmla="*/ 2555853 h 2838449"/>
              <a:gd name="connsiteX5" fmla="*/ 0 w 7351032"/>
              <a:gd name="connsiteY5" fmla="*/ 282596 h 2838449"/>
              <a:gd name="connsiteX6" fmla="*/ 282596 w 7351032"/>
              <a:gd name="connsiteY6" fmla="*/ 0 h 2838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51032" h="2838449">
                <a:moveTo>
                  <a:pt x="282596" y="0"/>
                </a:moveTo>
                <a:lnTo>
                  <a:pt x="7351032" y="0"/>
                </a:lnTo>
                <a:lnTo>
                  <a:pt x="7351032" y="2838449"/>
                </a:lnTo>
                <a:lnTo>
                  <a:pt x="282596" y="2838449"/>
                </a:lnTo>
                <a:cubicBezTo>
                  <a:pt x="126523" y="2838449"/>
                  <a:pt x="0" y="2711926"/>
                  <a:pt x="0" y="2555853"/>
                </a:cubicBezTo>
                <a:lnTo>
                  <a:pt x="0" y="282596"/>
                </a:lnTo>
                <a:cubicBezTo>
                  <a:pt x="0" y="126523"/>
                  <a:pt x="126523" y="0"/>
                  <a:pt x="28259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6CF8C6-2BFE-AB83-434F-85B85A495B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48500" y="3086104"/>
            <a:ext cx="4550682" cy="3181346"/>
          </a:xfrm>
          <a:custGeom>
            <a:avLst/>
            <a:gdLst>
              <a:gd name="connsiteX0" fmla="*/ 0 w 4550682"/>
              <a:gd name="connsiteY0" fmla="*/ 0 h 3181346"/>
              <a:gd name="connsiteX1" fmla="*/ 4222612 w 4550682"/>
              <a:gd name="connsiteY1" fmla="*/ 0 h 3181346"/>
              <a:gd name="connsiteX2" fmla="*/ 4550682 w 4550682"/>
              <a:gd name="connsiteY2" fmla="*/ 295356 h 3181346"/>
              <a:gd name="connsiteX3" fmla="*/ 4550682 w 4550682"/>
              <a:gd name="connsiteY3" fmla="*/ 2885990 h 3181346"/>
              <a:gd name="connsiteX4" fmla="*/ 4222612 w 4550682"/>
              <a:gd name="connsiteY4" fmla="*/ 3181346 h 3181346"/>
              <a:gd name="connsiteX5" fmla="*/ 0 w 4550682"/>
              <a:gd name="connsiteY5" fmla="*/ 3181346 h 318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0682" h="3181346">
                <a:moveTo>
                  <a:pt x="0" y="0"/>
                </a:moveTo>
                <a:lnTo>
                  <a:pt x="4222612" y="0"/>
                </a:lnTo>
                <a:cubicBezTo>
                  <a:pt x="4403800" y="0"/>
                  <a:pt x="4550682" y="132236"/>
                  <a:pt x="4550682" y="295356"/>
                </a:cubicBezTo>
                <a:lnTo>
                  <a:pt x="4550682" y="2885990"/>
                </a:lnTo>
                <a:cubicBezTo>
                  <a:pt x="4550682" y="3049110"/>
                  <a:pt x="4403800" y="3181346"/>
                  <a:pt x="4222612" y="3181346"/>
                </a:cubicBezTo>
                <a:lnTo>
                  <a:pt x="0" y="318134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21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71E1DD-CB5A-5F29-6886-1380F439001B}"/>
              </a:ext>
            </a:extLst>
          </p:cNvPr>
          <p:cNvSpPr/>
          <p:nvPr userDrawn="1"/>
        </p:nvSpPr>
        <p:spPr>
          <a:xfrm>
            <a:off x="6096000" y="0"/>
            <a:ext cx="46101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3740DB1-AB41-BE45-5584-E6D397BCF06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31150" y="1368675"/>
            <a:ext cx="4260850" cy="3738562"/>
          </a:xfrm>
          <a:custGeom>
            <a:avLst/>
            <a:gdLst>
              <a:gd name="connsiteX0" fmla="*/ 314413 w 4260850"/>
              <a:gd name="connsiteY0" fmla="*/ 0 h 3738562"/>
              <a:gd name="connsiteX1" fmla="*/ 4260850 w 4260850"/>
              <a:gd name="connsiteY1" fmla="*/ 0 h 3738562"/>
              <a:gd name="connsiteX2" fmla="*/ 4260850 w 4260850"/>
              <a:gd name="connsiteY2" fmla="*/ 3738562 h 3738562"/>
              <a:gd name="connsiteX3" fmla="*/ 314413 w 4260850"/>
              <a:gd name="connsiteY3" fmla="*/ 3738562 h 3738562"/>
              <a:gd name="connsiteX4" fmla="*/ 0 w 4260850"/>
              <a:gd name="connsiteY4" fmla="*/ 3424149 h 3738562"/>
              <a:gd name="connsiteX5" fmla="*/ 0 w 4260850"/>
              <a:gd name="connsiteY5" fmla="*/ 314413 h 3738562"/>
              <a:gd name="connsiteX6" fmla="*/ 314413 w 4260850"/>
              <a:gd name="connsiteY6" fmla="*/ 0 h 373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60850" h="3738562">
                <a:moveTo>
                  <a:pt x="314413" y="0"/>
                </a:moveTo>
                <a:lnTo>
                  <a:pt x="4260850" y="0"/>
                </a:lnTo>
                <a:lnTo>
                  <a:pt x="4260850" y="3738562"/>
                </a:lnTo>
                <a:lnTo>
                  <a:pt x="314413" y="3738562"/>
                </a:lnTo>
                <a:cubicBezTo>
                  <a:pt x="140767" y="3738562"/>
                  <a:pt x="0" y="3597795"/>
                  <a:pt x="0" y="3424149"/>
                </a:cubicBezTo>
                <a:lnTo>
                  <a:pt x="0" y="314413"/>
                </a:lnTo>
                <a:cubicBezTo>
                  <a:pt x="0" y="140767"/>
                  <a:pt x="140767" y="0"/>
                  <a:pt x="31441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71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8ACA50-CA4D-9B6A-EBAB-AA155C9C36D4}"/>
              </a:ext>
            </a:extLst>
          </p:cNvPr>
          <p:cNvSpPr/>
          <p:nvPr userDrawn="1"/>
        </p:nvSpPr>
        <p:spPr>
          <a:xfrm>
            <a:off x="0" y="0"/>
            <a:ext cx="3371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B561628-5666-AFF4-BEDF-5C10210E59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95062"/>
            <a:ext cx="5200650" cy="4562738"/>
          </a:xfrm>
          <a:custGeom>
            <a:avLst/>
            <a:gdLst>
              <a:gd name="connsiteX0" fmla="*/ 0 w 5200650"/>
              <a:gd name="connsiteY0" fmla="*/ 0 h 4562738"/>
              <a:gd name="connsiteX1" fmla="*/ 4910505 w 5200650"/>
              <a:gd name="connsiteY1" fmla="*/ 0 h 4562738"/>
              <a:gd name="connsiteX2" fmla="*/ 5200650 w 5200650"/>
              <a:gd name="connsiteY2" fmla="*/ 290145 h 4562738"/>
              <a:gd name="connsiteX3" fmla="*/ 5200650 w 5200650"/>
              <a:gd name="connsiteY3" fmla="*/ 4272593 h 4562738"/>
              <a:gd name="connsiteX4" fmla="*/ 4910505 w 5200650"/>
              <a:gd name="connsiteY4" fmla="*/ 4562738 h 4562738"/>
              <a:gd name="connsiteX5" fmla="*/ 0 w 5200650"/>
              <a:gd name="connsiteY5" fmla="*/ 4562738 h 456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0650" h="4562738">
                <a:moveTo>
                  <a:pt x="0" y="0"/>
                </a:moveTo>
                <a:lnTo>
                  <a:pt x="4910505" y="0"/>
                </a:lnTo>
                <a:cubicBezTo>
                  <a:pt x="5070748" y="0"/>
                  <a:pt x="5200650" y="129902"/>
                  <a:pt x="5200650" y="290145"/>
                </a:cubicBezTo>
                <a:lnTo>
                  <a:pt x="5200650" y="4272593"/>
                </a:lnTo>
                <a:cubicBezTo>
                  <a:pt x="5200650" y="4432836"/>
                  <a:pt x="5070748" y="4562738"/>
                  <a:pt x="4910505" y="4562738"/>
                </a:cubicBezTo>
                <a:lnTo>
                  <a:pt x="0" y="4562738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83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661300FF-FB3D-0D37-836C-85650EC54C21}"/>
              </a:ext>
            </a:extLst>
          </p:cNvPr>
          <p:cNvSpPr/>
          <p:nvPr userDrawn="1"/>
        </p:nvSpPr>
        <p:spPr>
          <a:xfrm flipH="1">
            <a:off x="7924800" y="647700"/>
            <a:ext cx="3676650" cy="6210300"/>
          </a:xfrm>
          <a:prstGeom prst="round2SameRect">
            <a:avLst>
              <a:gd name="adj1" fmla="val 7341"/>
              <a:gd name="adj2" fmla="val 0"/>
            </a:avLst>
          </a:pr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CE0A949-699F-E6DC-4365-22549E690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585913"/>
            <a:ext cx="4591050" cy="2776537"/>
          </a:xfrm>
          <a:custGeom>
            <a:avLst/>
            <a:gdLst>
              <a:gd name="connsiteX0" fmla="*/ 252193 w 4591050"/>
              <a:gd name="connsiteY0" fmla="*/ 0 h 2776537"/>
              <a:gd name="connsiteX1" fmla="*/ 4338857 w 4591050"/>
              <a:gd name="connsiteY1" fmla="*/ 0 h 2776537"/>
              <a:gd name="connsiteX2" fmla="*/ 4591050 w 4591050"/>
              <a:gd name="connsiteY2" fmla="*/ 252193 h 2776537"/>
              <a:gd name="connsiteX3" fmla="*/ 4591050 w 4591050"/>
              <a:gd name="connsiteY3" fmla="*/ 2524344 h 2776537"/>
              <a:gd name="connsiteX4" fmla="*/ 4338857 w 4591050"/>
              <a:gd name="connsiteY4" fmla="*/ 2776537 h 2776537"/>
              <a:gd name="connsiteX5" fmla="*/ 252193 w 4591050"/>
              <a:gd name="connsiteY5" fmla="*/ 2776537 h 2776537"/>
              <a:gd name="connsiteX6" fmla="*/ 0 w 4591050"/>
              <a:gd name="connsiteY6" fmla="*/ 2524344 h 2776537"/>
              <a:gd name="connsiteX7" fmla="*/ 0 w 4591050"/>
              <a:gd name="connsiteY7" fmla="*/ 252193 h 2776537"/>
              <a:gd name="connsiteX8" fmla="*/ 252193 w 4591050"/>
              <a:gd name="connsiteY8" fmla="*/ 0 h 2776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1050" h="2776537">
                <a:moveTo>
                  <a:pt x="252193" y="0"/>
                </a:moveTo>
                <a:lnTo>
                  <a:pt x="4338857" y="0"/>
                </a:lnTo>
                <a:cubicBezTo>
                  <a:pt x="4478139" y="0"/>
                  <a:pt x="4591050" y="112911"/>
                  <a:pt x="4591050" y="252193"/>
                </a:cubicBezTo>
                <a:lnTo>
                  <a:pt x="4591050" y="2524344"/>
                </a:lnTo>
                <a:cubicBezTo>
                  <a:pt x="4591050" y="2663626"/>
                  <a:pt x="4478139" y="2776537"/>
                  <a:pt x="4338857" y="2776537"/>
                </a:cubicBezTo>
                <a:lnTo>
                  <a:pt x="252193" y="2776537"/>
                </a:lnTo>
                <a:cubicBezTo>
                  <a:pt x="112911" y="2776537"/>
                  <a:pt x="0" y="2663626"/>
                  <a:pt x="0" y="2524344"/>
                </a:cubicBezTo>
                <a:lnTo>
                  <a:pt x="0" y="252193"/>
                </a:lnTo>
                <a:cubicBezTo>
                  <a:pt x="0" y="112911"/>
                  <a:pt x="112911" y="0"/>
                  <a:pt x="25219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600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BF32447-1A30-906E-8D50-0F74B5200C53}"/>
              </a:ext>
            </a:extLst>
          </p:cNvPr>
          <p:cNvSpPr/>
          <p:nvPr userDrawn="1"/>
        </p:nvSpPr>
        <p:spPr>
          <a:xfrm>
            <a:off x="0" y="0"/>
            <a:ext cx="33528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4D85A8-8386-6FCF-CF20-EEE283ADCC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8650" y="742950"/>
            <a:ext cx="3623310" cy="5391150"/>
          </a:xfrm>
          <a:custGeom>
            <a:avLst/>
            <a:gdLst>
              <a:gd name="connsiteX0" fmla="*/ 315554 w 3623310"/>
              <a:gd name="connsiteY0" fmla="*/ 0 h 5391150"/>
              <a:gd name="connsiteX1" fmla="*/ 3307756 w 3623310"/>
              <a:gd name="connsiteY1" fmla="*/ 0 h 5391150"/>
              <a:gd name="connsiteX2" fmla="*/ 3623310 w 3623310"/>
              <a:gd name="connsiteY2" fmla="*/ 315554 h 5391150"/>
              <a:gd name="connsiteX3" fmla="*/ 3623310 w 3623310"/>
              <a:gd name="connsiteY3" fmla="*/ 5075596 h 5391150"/>
              <a:gd name="connsiteX4" fmla="*/ 3307756 w 3623310"/>
              <a:gd name="connsiteY4" fmla="*/ 5391150 h 5391150"/>
              <a:gd name="connsiteX5" fmla="*/ 315554 w 3623310"/>
              <a:gd name="connsiteY5" fmla="*/ 5391150 h 5391150"/>
              <a:gd name="connsiteX6" fmla="*/ 0 w 3623310"/>
              <a:gd name="connsiteY6" fmla="*/ 5075596 h 5391150"/>
              <a:gd name="connsiteX7" fmla="*/ 0 w 3623310"/>
              <a:gd name="connsiteY7" fmla="*/ 315554 h 5391150"/>
              <a:gd name="connsiteX8" fmla="*/ 315554 w 3623310"/>
              <a:gd name="connsiteY8" fmla="*/ 0 h 539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23310" h="5391150">
                <a:moveTo>
                  <a:pt x="315554" y="0"/>
                </a:moveTo>
                <a:lnTo>
                  <a:pt x="3307756" y="0"/>
                </a:lnTo>
                <a:cubicBezTo>
                  <a:pt x="3482032" y="0"/>
                  <a:pt x="3623310" y="141278"/>
                  <a:pt x="3623310" y="315554"/>
                </a:cubicBezTo>
                <a:lnTo>
                  <a:pt x="3623310" y="5075596"/>
                </a:lnTo>
                <a:cubicBezTo>
                  <a:pt x="3623310" y="5249872"/>
                  <a:pt x="3482032" y="5391150"/>
                  <a:pt x="3307756" y="5391150"/>
                </a:cubicBezTo>
                <a:lnTo>
                  <a:pt x="315554" y="5391150"/>
                </a:lnTo>
                <a:cubicBezTo>
                  <a:pt x="141278" y="5391150"/>
                  <a:pt x="0" y="5249872"/>
                  <a:pt x="0" y="5075596"/>
                </a:cubicBezTo>
                <a:lnTo>
                  <a:pt x="0" y="315554"/>
                </a:lnTo>
                <a:cubicBezTo>
                  <a:pt x="0" y="141278"/>
                  <a:pt x="141278" y="0"/>
                  <a:pt x="315554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 dirty="0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689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5049897-42D7-236C-1B23-6BC6DC21F465}"/>
              </a:ext>
            </a:extLst>
          </p:cNvPr>
          <p:cNvSpPr/>
          <p:nvPr userDrawn="1"/>
        </p:nvSpPr>
        <p:spPr>
          <a:xfrm>
            <a:off x="1359098" y="4179571"/>
            <a:ext cx="1606132" cy="1606130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556357-448B-B9FC-FEBC-9E2A05C705AA}"/>
              </a:ext>
            </a:extLst>
          </p:cNvPr>
          <p:cNvSpPr/>
          <p:nvPr userDrawn="1"/>
        </p:nvSpPr>
        <p:spPr>
          <a:xfrm>
            <a:off x="8839200" y="0"/>
            <a:ext cx="33528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ABB0BAC-E5A0-3264-4831-9FD53604D4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7835" y="666750"/>
            <a:ext cx="4544734" cy="5524500"/>
          </a:xfrm>
          <a:custGeom>
            <a:avLst/>
            <a:gdLst>
              <a:gd name="connsiteX0" fmla="*/ 300271 w 4544734"/>
              <a:gd name="connsiteY0" fmla="*/ 0 h 5524500"/>
              <a:gd name="connsiteX1" fmla="*/ 4244463 w 4544734"/>
              <a:gd name="connsiteY1" fmla="*/ 0 h 5524500"/>
              <a:gd name="connsiteX2" fmla="*/ 4544734 w 4544734"/>
              <a:gd name="connsiteY2" fmla="*/ 300271 h 5524500"/>
              <a:gd name="connsiteX3" fmla="*/ 4544734 w 4544734"/>
              <a:gd name="connsiteY3" fmla="*/ 5224229 h 5524500"/>
              <a:gd name="connsiteX4" fmla="*/ 4244463 w 4544734"/>
              <a:gd name="connsiteY4" fmla="*/ 5524500 h 5524500"/>
              <a:gd name="connsiteX5" fmla="*/ 300271 w 4544734"/>
              <a:gd name="connsiteY5" fmla="*/ 5524500 h 5524500"/>
              <a:gd name="connsiteX6" fmla="*/ 0 w 4544734"/>
              <a:gd name="connsiteY6" fmla="*/ 5224229 h 5524500"/>
              <a:gd name="connsiteX7" fmla="*/ 0 w 4544734"/>
              <a:gd name="connsiteY7" fmla="*/ 300271 h 5524500"/>
              <a:gd name="connsiteX8" fmla="*/ 300271 w 4544734"/>
              <a:gd name="connsiteY8" fmla="*/ 0 h 552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4734" h="5524500">
                <a:moveTo>
                  <a:pt x="300271" y="0"/>
                </a:moveTo>
                <a:lnTo>
                  <a:pt x="4244463" y="0"/>
                </a:lnTo>
                <a:cubicBezTo>
                  <a:pt x="4410298" y="0"/>
                  <a:pt x="4544734" y="134436"/>
                  <a:pt x="4544734" y="300271"/>
                </a:cubicBezTo>
                <a:lnTo>
                  <a:pt x="4544734" y="5224229"/>
                </a:lnTo>
                <a:cubicBezTo>
                  <a:pt x="4544734" y="5390064"/>
                  <a:pt x="4410298" y="5524500"/>
                  <a:pt x="4244463" y="5524500"/>
                </a:cubicBezTo>
                <a:lnTo>
                  <a:pt x="300271" y="5524500"/>
                </a:lnTo>
                <a:cubicBezTo>
                  <a:pt x="134436" y="5524500"/>
                  <a:pt x="0" y="5390064"/>
                  <a:pt x="0" y="5224229"/>
                </a:cubicBezTo>
                <a:lnTo>
                  <a:pt x="0" y="300271"/>
                </a:lnTo>
                <a:cubicBezTo>
                  <a:pt x="0" y="134436"/>
                  <a:pt x="134436" y="0"/>
                  <a:pt x="30027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725EDDF-65AE-77F1-AA4C-48E68D70BA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98580" y="4319054"/>
            <a:ext cx="1327170" cy="1327166"/>
          </a:xfrm>
          <a:custGeom>
            <a:avLst/>
            <a:gdLst>
              <a:gd name="connsiteX0" fmla="*/ 663585 w 1327170"/>
              <a:gd name="connsiteY0" fmla="*/ 0 h 1327166"/>
              <a:gd name="connsiteX1" fmla="*/ 1327170 w 1327170"/>
              <a:gd name="connsiteY1" fmla="*/ 663583 h 1327166"/>
              <a:gd name="connsiteX2" fmla="*/ 663585 w 1327170"/>
              <a:gd name="connsiteY2" fmla="*/ 1327166 h 1327166"/>
              <a:gd name="connsiteX3" fmla="*/ 0 w 1327170"/>
              <a:gd name="connsiteY3" fmla="*/ 663583 h 1327166"/>
              <a:gd name="connsiteX4" fmla="*/ 663585 w 1327170"/>
              <a:gd name="connsiteY4" fmla="*/ 0 h 1327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170" h="1327166">
                <a:moveTo>
                  <a:pt x="663585" y="0"/>
                </a:moveTo>
                <a:cubicBezTo>
                  <a:pt x="1030073" y="0"/>
                  <a:pt x="1327170" y="297096"/>
                  <a:pt x="1327170" y="663583"/>
                </a:cubicBezTo>
                <a:cubicBezTo>
                  <a:pt x="1327170" y="1030070"/>
                  <a:pt x="1030073" y="1327166"/>
                  <a:pt x="663585" y="1327166"/>
                </a:cubicBezTo>
                <a:cubicBezTo>
                  <a:pt x="297097" y="1327166"/>
                  <a:pt x="0" y="1030070"/>
                  <a:pt x="0" y="663583"/>
                </a:cubicBezTo>
                <a:cubicBezTo>
                  <a:pt x="0" y="297096"/>
                  <a:pt x="297097" y="0"/>
                  <a:pt x="66358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8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B2E36-35E5-8FC4-3524-AD5BAED81914}"/>
              </a:ext>
            </a:extLst>
          </p:cNvPr>
          <p:cNvSpPr/>
          <p:nvPr userDrawn="1"/>
        </p:nvSpPr>
        <p:spPr>
          <a:xfrm>
            <a:off x="1485900" y="0"/>
            <a:ext cx="46101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40530D9-2A7F-92F8-0402-D551BB6D88B4}"/>
              </a:ext>
            </a:extLst>
          </p:cNvPr>
          <p:cNvSpPr/>
          <p:nvPr userDrawn="1"/>
        </p:nvSpPr>
        <p:spPr>
          <a:xfrm>
            <a:off x="2446785" y="1627094"/>
            <a:ext cx="2753865" cy="2789629"/>
          </a:xfrm>
          <a:prstGeom prst="roundRect">
            <a:avLst>
              <a:gd name="adj" fmla="val 12691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444E57-E4A4-88D3-2CB7-4D34839800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1" y="676275"/>
            <a:ext cx="3714750" cy="2652127"/>
          </a:xfrm>
          <a:custGeom>
            <a:avLst/>
            <a:gdLst>
              <a:gd name="connsiteX0" fmla="*/ 323135 w 3714750"/>
              <a:gd name="connsiteY0" fmla="*/ 0 h 2652127"/>
              <a:gd name="connsiteX1" fmla="*/ 3391615 w 3714750"/>
              <a:gd name="connsiteY1" fmla="*/ 0 h 2652127"/>
              <a:gd name="connsiteX2" fmla="*/ 3714750 w 3714750"/>
              <a:gd name="connsiteY2" fmla="*/ 323135 h 2652127"/>
              <a:gd name="connsiteX3" fmla="*/ 3714750 w 3714750"/>
              <a:gd name="connsiteY3" fmla="*/ 2328992 h 2652127"/>
              <a:gd name="connsiteX4" fmla="*/ 3391615 w 3714750"/>
              <a:gd name="connsiteY4" fmla="*/ 2652127 h 2652127"/>
              <a:gd name="connsiteX5" fmla="*/ 323135 w 3714750"/>
              <a:gd name="connsiteY5" fmla="*/ 2652127 h 2652127"/>
              <a:gd name="connsiteX6" fmla="*/ 0 w 3714750"/>
              <a:gd name="connsiteY6" fmla="*/ 2328992 h 2652127"/>
              <a:gd name="connsiteX7" fmla="*/ 0 w 3714750"/>
              <a:gd name="connsiteY7" fmla="*/ 323135 h 2652127"/>
              <a:gd name="connsiteX8" fmla="*/ 323135 w 3714750"/>
              <a:gd name="connsiteY8" fmla="*/ 0 h 265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4750" h="2652127">
                <a:moveTo>
                  <a:pt x="323135" y="0"/>
                </a:moveTo>
                <a:lnTo>
                  <a:pt x="3391615" y="0"/>
                </a:lnTo>
                <a:cubicBezTo>
                  <a:pt x="3570078" y="0"/>
                  <a:pt x="3714750" y="144672"/>
                  <a:pt x="3714750" y="323135"/>
                </a:cubicBezTo>
                <a:lnTo>
                  <a:pt x="3714750" y="2328992"/>
                </a:lnTo>
                <a:cubicBezTo>
                  <a:pt x="3714750" y="2507455"/>
                  <a:pt x="3570078" y="2652127"/>
                  <a:pt x="3391615" y="2652127"/>
                </a:cubicBezTo>
                <a:lnTo>
                  <a:pt x="323135" y="2652127"/>
                </a:lnTo>
                <a:cubicBezTo>
                  <a:pt x="144672" y="2652127"/>
                  <a:pt x="0" y="2507455"/>
                  <a:pt x="0" y="2328992"/>
                </a:cubicBezTo>
                <a:lnTo>
                  <a:pt x="0" y="323135"/>
                </a:lnTo>
                <a:cubicBezTo>
                  <a:pt x="0" y="144672"/>
                  <a:pt x="144672" y="0"/>
                  <a:pt x="32313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E2294E-5B63-6B20-3C57-DCE7934E66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1" y="3529598"/>
            <a:ext cx="3714750" cy="2652127"/>
          </a:xfrm>
          <a:custGeom>
            <a:avLst/>
            <a:gdLst>
              <a:gd name="connsiteX0" fmla="*/ 336581 w 3714750"/>
              <a:gd name="connsiteY0" fmla="*/ 0 h 2652127"/>
              <a:gd name="connsiteX1" fmla="*/ 3378169 w 3714750"/>
              <a:gd name="connsiteY1" fmla="*/ 0 h 2652127"/>
              <a:gd name="connsiteX2" fmla="*/ 3714750 w 3714750"/>
              <a:gd name="connsiteY2" fmla="*/ 336581 h 2652127"/>
              <a:gd name="connsiteX3" fmla="*/ 3714750 w 3714750"/>
              <a:gd name="connsiteY3" fmla="*/ 2315546 h 2652127"/>
              <a:gd name="connsiteX4" fmla="*/ 3378169 w 3714750"/>
              <a:gd name="connsiteY4" fmla="*/ 2652127 h 2652127"/>
              <a:gd name="connsiteX5" fmla="*/ 336581 w 3714750"/>
              <a:gd name="connsiteY5" fmla="*/ 2652127 h 2652127"/>
              <a:gd name="connsiteX6" fmla="*/ 0 w 3714750"/>
              <a:gd name="connsiteY6" fmla="*/ 2315546 h 2652127"/>
              <a:gd name="connsiteX7" fmla="*/ 0 w 3714750"/>
              <a:gd name="connsiteY7" fmla="*/ 336581 h 2652127"/>
              <a:gd name="connsiteX8" fmla="*/ 336581 w 3714750"/>
              <a:gd name="connsiteY8" fmla="*/ 0 h 265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4750" h="2652127">
                <a:moveTo>
                  <a:pt x="336581" y="0"/>
                </a:moveTo>
                <a:lnTo>
                  <a:pt x="3378169" y="0"/>
                </a:lnTo>
                <a:cubicBezTo>
                  <a:pt x="3564058" y="0"/>
                  <a:pt x="3714750" y="150692"/>
                  <a:pt x="3714750" y="336581"/>
                </a:cubicBezTo>
                <a:lnTo>
                  <a:pt x="3714750" y="2315546"/>
                </a:lnTo>
                <a:cubicBezTo>
                  <a:pt x="3714750" y="2501435"/>
                  <a:pt x="3564058" y="2652127"/>
                  <a:pt x="3378169" y="2652127"/>
                </a:cubicBezTo>
                <a:lnTo>
                  <a:pt x="336581" y="2652127"/>
                </a:lnTo>
                <a:cubicBezTo>
                  <a:pt x="150692" y="2652127"/>
                  <a:pt x="0" y="2501435"/>
                  <a:pt x="0" y="2315546"/>
                </a:cubicBezTo>
                <a:lnTo>
                  <a:pt x="0" y="336581"/>
                </a:lnTo>
                <a:cubicBezTo>
                  <a:pt x="0" y="150692"/>
                  <a:pt x="150692" y="0"/>
                  <a:pt x="33658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554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9E31C1-5FDA-9F92-ADA5-03FC29B44249}"/>
              </a:ext>
            </a:extLst>
          </p:cNvPr>
          <p:cNvSpPr/>
          <p:nvPr userDrawn="1"/>
        </p:nvSpPr>
        <p:spPr>
          <a:xfrm>
            <a:off x="0" y="0"/>
            <a:ext cx="33147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6967DD0-3041-D822-A9DD-B8CFC61A90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628651"/>
            <a:ext cx="3646224" cy="5605239"/>
          </a:xfrm>
          <a:custGeom>
            <a:avLst/>
            <a:gdLst>
              <a:gd name="connsiteX0" fmla="*/ 327759 w 3646224"/>
              <a:gd name="connsiteY0" fmla="*/ 0 h 5605239"/>
              <a:gd name="connsiteX1" fmla="*/ 3318465 w 3646224"/>
              <a:gd name="connsiteY1" fmla="*/ 0 h 5605239"/>
              <a:gd name="connsiteX2" fmla="*/ 3646224 w 3646224"/>
              <a:gd name="connsiteY2" fmla="*/ 327759 h 5605239"/>
              <a:gd name="connsiteX3" fmla="*/ 3646224 w 3646224"/>
              <a:gd name="connsiteY3" fmla="*/ 5277480 h 5605239"/>
              <a:gd name="connsiteX4" fmla="*/ 3318465 w 3646224"/>
              <a:gd name="connsiteY4" fmla="*/ 5605239 h 5605239"/>
              <a:gd name="connsiteX5" fmla="*/ 327759 w 3646224"/>
              <a:gd name="connsiteY5" fmla="*/ 5605239 h 5605239"/>
              <a:gd name="connsiteX6" fmla="*/ 0 w 3646224"/>
              <a:gd name="connsiteY6" fmla="*/ 5277480 h 5605239"/>
              <a:gd name="connsiteX7" fmla="*/ 0 w 3646224"/>
              <a:gd name="connsiteY7" fmla="*/ 327759 h 5605239"/>
              <a:gd name="connsiteX8" fmla="*/ 327759 w 3646224"/>
              <a:gd name="connsiteY8" fmla="*/ 0 h 5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6224" h="5605239">
                <a:moveTo>
                  <a:pt x="327759" y="0"/>
                </a:moveTo>
                <a:lnTo>
                  <a:pt x="3318465" y="0"/>
                </a:lnTo>
                <a:cubicBezTo>
                  <a:pt x="3499481" y="0"/>
                  <a:pt x="3646224" y="146743"/>
                  <a:pt x="3646224" y="327759"/>
                </a:cubicBezTo>
                <a:lnTo>
                  <a:pt x="3646224" y="5277480"/>
                </a:lnTo>
                <a:cubicBezTo>
                  <a:pt x="3646224" y="5458496"/>
                  <a:pt x="3499481" y="5605239"/>
                  <a:pt x="3318465" y="5605239"/>
                </a:cubicBezTo>
                <a:lnTo>
                  <a:pt x="327759" y="5605239"/>
                </a:lnTo>
                <a:cubicBezTo>
                  <a:pt x="146743" y="5605239"/>
                  <a:pt x="0" y="5458496"/>
                  <a:pt x="0" y="5277480"/>
                </a:cubicBezTo>
                <a:lnTo>
                  <a:pt x="0" y="327759"/>
                </a:lnTo>
                <a:cubicBezTo>
                  <a:pt x="0" y="146743"/>
                  <a:pt x="146743" y="0"/>
                  <a:pt x="32775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6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CA59B2-BB29-BC72-5FFB-8A305981CD5E}"/>
              </a:ext>
            </a:extLst>
          </p:cNvPr>
          <p:cNvSpPr/>
          <p:nvPr userDrawn="1"/>
        </p:nvSpPr>
        <p:spPr>
          <a:xfrm>
            <a:off x="8806568" y="0"/>
            <a:ext cx="338543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FD2CAFD-865C-B0E6-C971-2C63EF7F09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01242" y="1090795"/>
            <a:ext cx="1870218" cy="1803424"/>
          </a:xfrm>
          <a:custGeom>
            <a:avLst/>
            <a:gdLst>
              <a:gd name="connsiteX0" fmla="*/ 935109 w 1870218"/>
              <a:gd name="connsiteY0" fmla="*/ 0 h 1803424"/>
              <a:gd name="connsiteX1" fmla="*/ 1870218 w 1870218"/>
              <a:gd name="connsiteY1" fmla="*/ 901712 h 1803424"/>
              <a:gd name="connsiteX2" fmla="*/ 935109 w 1870218"/>
              <a:gd name="connsiteY2" fmla="*/ 1803424 h 1803424"/>
              <a:gd name="connsiteX3" fmla="*/ 0 w 1870218"/>
              <a:gd name="connsiteY3" fmla="*/ 901712 h 1803424"/>
              <a:gd name="connsiteX4" fmla="*/ 935109 w 1870218"/>
              <a:gd name="connsiteY4" fmla="*/ 0 h 180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218" h="1803424">
                <a:moveTo>
                  <a:pt x="935109" y="0"/>
                </a:moveTo>
                <a:cubicBezTo>
                  <a:pt x="1451555" y="0"/>
                  <a:pt x="1870218" y="403710"/>
                  <a:pt x="1870218" y="901712"/>
                </a:cubicBezTo>
                <a:cubicBezTo>
                  <a:pt x="1870218" y="1399714"/>
                  <a:pt x="1451555" y="1803424"/>
                  <a:pt x="935109" y="1803424"/>
                </a:cubicBezTo>
                <a:cubicBezTo>
                  <a:pt x="418663" y="1803424"/>
                  <a:pt x="0" y="1399714"/>
                  <a:pt x="0" y="901712"/>
                </a:cubicBezTo>
                <a:cubicBezTo>
                  <a:pt x="0" y="403710"/>
                  <a:pt x="418663" y="0"/>
                  <a:pt x="93510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A968406-9E87-66C3-1E21-675600AEDC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01242" y="3963782"/>
            <a:ext cx="1870218" cy="1803424"/>
          </a:xfrm>
          <a:custGeom>
            <a:avLst/>
            <a:gdLst>
              <a:gd name="connsiteX0" fmla="*/ 935109 w 1870218"/>
              <a:gd name="connsiteY0" fmla="*/ 0 h 1803424"/>
              <a:gd name="connsiteX1" fmla="*/ 1870218 w 1870218"/>
              <a:gd name="connsiteY1" fmla="*/ 901712 h 1803424"/>
              <a:gd name="connsiteX2" fmla="*/ 935109 w 1870218"/>
              <a:gd name="connsiteY2" fmla="*/ 1803424 h 1803424"/>
              <a:gd name="connsiteX3" fmla="*/ 0 w 1870218"/>
              <a:gd name="connsiteY3" fmla="*/ 901712 h 1803424"/>
              <a:gd name="connsiteX4" fmla="*/ 935109 w 1870218"/>
              <a:gd name="connsiteY4" fmla="*/ 0 h 180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218" h="1803424">
                <a:moveTo>
                  <a:pt x="935109" y="0"/>
                </a:moveTo>
                <a:cubicBezTo>
                  <a:pt x="1451555" y="0"/>
                  <a:pt x="1870218" y="403710"/>
                  <a:pt x="1870218" y="901712"/>
                </a:cubicBezTo>
                <a:cubicBezTo>
                  <a:pt x="1870218" y="1399714"/>
                  <a:pt x="1451555" y="1803424"/>
                  <a:pt x="935109" y="1803424"/>
                </a:cubicBezTo>
                <a:cubicBezTo>
                  <a:pt x="418663" y="1803424"/>
                  <a:pt x="0" y="1399714"/>
                  <a:pt x="0" y="901712"/>
                </a:cubicBezTo>
                <a:cubicBezTo>
                  <a:pt x="0" y="403710"/>
                  <a:pt x="418663" y="0"/>
                  <a:pt x="93510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9327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8FE0E0-B348-DDA1-92E9-0D388478D6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tx1">
                <a:lumMod val="7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3" name="Рисунок 2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4" name="Рисунок 3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4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7BE5AAD-04C0-E062-3B03-AE60B38EE54B}"/>
              </a:ext>
            </a:extLst>
          </p:cNvPr>
          <p:cNvSpPr/>
          <p:nvPr userDrawn="1"/>
        </p:nvSpPr>
        <p:spPr>
          <a:xfrm>
            <a:off x="6987847" y="0"/>
            <a:ext cx="521695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4466162-D45B-0D36-F564-1758BA2003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067050"/>
            <a:ext cx="12192000" cy="3790950"/>
          </a:xfrm>
          <a:custGeom>
            <a:avLst/>
            <a:gdLst>
              <a:gd name="connsiteX0" fmla="*/ 0 w 7029450"/>
              <a:gd name="connsiteY0" fmla="*/ 0 h 6858000"/>
              <a:gd name="connsiteX1" fmla="*/ 7029450 w 7029450"/>
              <a:gd name="connsiteY1" fmla="*/ 0 h 6858000"/>
              <a:gd name="connsiteX2" fmla="*/ 7029450 w 7029450"/>
              <a:gd name="connsiteY2" fmla="*/ 6858000 h 6858000"/>
              <a:gd name="connsiteX3" fmla="*/ 0 w 70294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9450" h="6858000">
                <a:moveTo>
                  <a:pt x="0" y="0"/>
                </a:moveTo>
                <a:lnTo>
                  <a:pt x="7029450" y="0"/>
                </a:lnTo>
                <a:lnTo>
                  <a:pt x="702945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tx1">
                <a:lumMod val="65000"/>
              </a:schemeClr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3" name="Рисунок 2" descr="http://0D730EBAD27E464CC6DE2DCEA5BB8E37.dms.sberbank.ru/0D730EBAD27E464CC6DE2DCEA5BB8E37-9139B333EAF5917CE56A150650E26EA0-A1B696ACD517AEBC6B691961D19FA85F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023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F54C31-C012-3E73-D9B8-79269ADAA313}"/>
              </a:ext>
            </a:extLst>
          </p:cNvPr>
          <p:cNvSpPr/>
          <p:nvPr userDrawn="1"/>
        </p:nvSpPr>
        <p:spPr>
          <a:xfrm>
            <a:off x="8858250" y="0"/>
            <a:ext cx="333375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ACADBF-8BC9-2039-28B6-EFBA4CC5B9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81600" y="0"/>
            <a:ext cx="3676650" cy="6858000"/>
          </a:xfrm>
          <a:custGeom>
            <a:avLst/>
            <a:gdLst>
              <a:gd name="connsiteX0" fmla="*/ 0 w 3676650"/>
              <a:gd name="connsiteY0" fmla="*/ 0 h 6858000"/>
              <a:gd name="connsiteX1" fmla="*/ 3676650 w 3676650"/>
              <a:gd name="connsiteY1" fmla="*/ 0 h 6858000"/>
              <a:gd name="connsiteX2" fmla="*/ 3676650 w 3676650"/>
              <a:gd name="connsiteY2" fmla="*/ 6858000 h 6858000"/>
              <a:gd name="connsiteX3" fmla="*/ 0 w 3676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6650" h="6858000">
                <a:moveTo>
                  <a:pt x="0" y="0"/>
                </a:moveTo>
                <a:lnTo>
                  <a:pt x="3676650" y="0"/>
                </a:lnTo>
                <a:lnTo>
                  <a:pt x="367665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751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A9FAE9-CA52-0FA8-26B5-5A05490BCB9E}"/>
              </a:ext>
            </a:extLst>
          </p:cNvPr>
          <p:cNvSpPr/>
          <p:nvPr userDrawn="1"/>
        </p:nvSpPr>
        <p:spPr>
          <a:xfrm>
            <a:off x="0" y="3429000"/>
            <a:ext cx="5219700" cy="3429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3AFE758-08C6-C4BC-1C91-F74CF673A4C3}"/>
              </a:ext>
            </a:extLst>
          </p:cNvPr>
          <p:cNvSpPr/>
          <p:nvPr userDrawn="1"/>
        </p:nvSpPr>
        <p:spPr>
          <a:xfrm>
            <a:off x="1522902" y="299394"/>
            <a:ext cx="2721070" cy="3751388"/>
          </a:xfrm>
          <a:prstGeom prst="roundRect">
            <a:avLst>
              <a:gd name="adj" fmla="val 6740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DE0902-0328-0E17-0643-46C6F77100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9643" y="1229115"/>
            <a:ext cx="2650186" cy="4591855"/>
          </a:xfrm>
          <a:custGeom>
            <a:avLst/>
            <a:gdLst>
              <a:gd name="connsiteX0" fmla="*/ 352263 w 2650186"/>
              <a:gd name="connsiteY0" fmla="*/ 0 h 4591855"/>
              <a:gd name="connsiteX1" fmla="*/ 2297923 w 2650186"/>
              <a:gd name="connsiteY1" fmla="*/ 0 h 4591855"/>
              <a:gd name="connsiteX2" fmla="*/ 2650186 w 2650186"/>
              <a:gd name="connsiteY2" fmla="*/ 352263 h 4591855"/>
              <a:gd name="connsiteX3" fmla="*/ 2650186 w 2650186"/>
              <a:gd name="connsiteY3" fmla="*/ 4239592 h 4591855"/>
              <a:gd name="connsiteX4" fmla="*/ 2297923 w 2650186"/>
              <a:gd name="connsiteY4" fmla="*/ 4591855 h 4591855"/>
              <a:gd name="connsiteX5" fmla="*/ 352263 w 2650186"/>
              <a:gd name="connsiteY5" fmla="*/ 4591855 h 4591855"/>
              <a:gd name="connsiteX6" fmla="*/ 0 w 2650186"/>
              <a:gd name="connsiteY6" fmla="*/ 4239592 h 4591855"/>
              <a:gd name="connsiteX7" fmla="*/ 0 w 2650186"/>
              <a:gd name="connsiteY7" fmla="*/ 352263 h 4591855"/>
              <a:gd name="connsiteX8" fmla="*/ 352263 w 2650186"/>
              <a:gd name="connsiteY8" fmla="*/ 0 h 459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0186" h="4591855">
                <a:moveTo>
                  <a:pt x="352263" y="0"/>
                </a:moveTo>
                <a:lnTo>
                  <a:pt x="2297923" y="0"/>
                </a:lnTo>
                <a:cubicBezTo>
                  <a:pt x="2492472" y="0"/>
                  <a:pt x="2650186" y="157714"/>
                  <a:pt x="2650186" y="352263"/>
                </a:cubicBezTo>
                <a:lnTo>
                  <a:pt x="2650186" y="4239592"/>
                </a:lnTo>
                <a:cubicBezTo>
                  <a:pt x="2650186" y="4434141"/>
                  <a:pt x="2492472" y="4591855"/>
                  <a:pt x="2297923" y="4591855"/>
                </a:cubicBezTo>
                <a:lnTo>
                  <a:pt x="352263" y="4591855"/>
                </a:lnTo>
                <a:cubicBezTo>
                  <a:pt x="157714" y="4591855"/>
                  <a:pt x="0" y="4434141"/>
                  <a:pt x="0" y="4239592"/>
                </a:cubicBezTo>
                <a:lnTo>
                  <a:pt x="0" y="352263"/>
                </a:lnTo>
                <a:cubicBezTo>
                  <a:pt x="0" y="157714"/>
                  <a:pt x="157714" y="0"/>
                  <a:pt x="35226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B287DBB-43C1-36AD-1401-671636D1A1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5813" y="1239190"/>
            <a:ext cx="2650186" cy="4591855"/>
          </a:xfrm>
          <a:custGeom>
            <a:avLst/>
            <a:gdLst>
              <a:gd name="connsiteX0" fmla="*/ 333208 w 2650186"/>
              <a:gd name="connsiteY0" fmla="*/ 0 h 4591855"/>
              <a:gd name="connsiteX1" fmla="*/ 2316978 w 2650186"/>
              <a:gd name="connsiteY1" fmla="*/ 0 h 4591855"/>
              <a:gd name="connsiteX2" fmla="*/ 2650186 w 2650186"/>
              <a:gd name="connsiteY2" fmla="*/ 333208 h 4591855"/>
              <a:gd name="connsiteX3" fmla="*/ 2650186 w 2650186"/>
              <a:gd name="connsiteY3" fmla="*/ 4258647 h 4591855"/>
              <a:gd name="connsiteX4" fmla="*/ 2316978 w 2650186"/>
              <a:gd name="connsiteY4" fmla="*/ 4591855 h 4591855"/>
              <a:gd name="connsiteX5" fmla="*/ 333208 w 2650186"/>
              <a:gd name="connsiteY5" fmla="*/ 4591855 h 4591855"/>
              <a:gd name="connsiteX6" fmla="*/ 0 w 2650186"/>
              <a:gd name="connsiteY6" fmla="*/ 4258647 h 4591855"/>
              <a:gd name="connsiteX7" fmla="*/ 0 w 2650186"/>
              <a:gd name="connsiteY7" fmla="*/ 333208 h 4591855"/>
              <a:gd name="connsiteX8" fmla="*/ 333208 w 2650186"/>
              <a:gd name="connsiteY8" fmla="*/ 0 h 459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0186" h="4591855">
                <a:moveTo>
                  <a:pt x="333208" y="0"/>
                </a:moveTo>
                <a:lnTo>
                  <a:pt x="2316978" y="0"/>
                </a:lnTo>
                <a:cubicBezTo>
                  <a:pt x="2501004" y="0"/>
                  <a:pt x="2650186" y="149182"/>
                  <a:pt x="2650186" y="333208"/>
                </a:cubicBezTo>
                <a:lnTo>
                  <a:pt x="2650186" y="4258647"/>
                </a:lnTo>
                <a:cubicBezTo>
                  <a:pt x="2650186" y="4442673"/>
                  <a:pt x="2501004" y="4591855"/>
                  <a:pt x="2316978" y="4591855"/>
                </a:cubicBezTo>
                <a:lnTo>
                  <a:pt x="333208" y="4591855"/>
                </a:lnTo>
                <a:cubicBezTo>
                  <a:pt x="149182" y="4591855"/>
                  <a:pt x="0" y="4442673"/>
                  <a:pt x="0" y="4258647"/>
                </a:cubicBezTo>
                <a:lnTo>
                  <a:pt x="0" y="333208"/>
                </a:lnTo>
                <a:cubicBezTo>
                  <a:pt x="0" y="149182"/>
                  <a:pt x="149182" y="0"/>
                  <a:pt x="33320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235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42475A77-BDEB-938B-FBBB-5A2B10846BFE}"/>
              </a:ext>
            </a:extLst>
          </p:cNvPr>
          <p:cNvSpPr/>
          <p:nvPr userDrawn="1"/>
        </p:nvSpPr>
        <p:spPr>
          <a:xfrm flipV="1">
            <a:off x="6096000" y="0"/>
            <a:ext cx="3672840" cy="4381500"/>
          </a:xfrm>
          <a:prstGeom prst="round2SameRect">
            <a:avLst>
              <a:gd name="adj1" fmla="val 7129"/>
              <a:gd name="adj2" fmla="val 0"/>
            </a:avLst>
          </a:prstGeom>
          <a:gradFill flip="none" rotWithShape="1"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BCF689D-0DFA-EDB6-5ED7-2ED25169A5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7835" y="1619250"/>
            <a:ext cx="4544734" cy="4610100"/>
          </a:xfrm>
          <a:custGeom>
            <a:avLst/>
            <a:gdLst>
              <a:gd name="connsiteX0" fmla="*/ 300271 w 4544734"/>
              <a:gd name="connsiteY0" fmla="*/ 0 h 4610100"/>
              <a:gd name="connsiteX1" fmla="*/ 4244463 w 4544734"/>
              <a:gd name="connsiteY1" fmla="*/ 0 h 4610100"/>
              <a:gd name="connsiteX2" fmla="*/ 4544734 w 4544734"/>
              <a:gd name="connsiteY2" fmla="*/ 300271 h 4610100"/>
              <a:gd name="connsiteX3" fmla="*/ 4544734 w 4544734"/>
              <a:gd name="connsiteY3" fmla="*/ 4309829 h 4610100"/>
              <a:gd name="connsiteX4" fmla="*/ 4244463 w 4544734"/>
              <a:gd name="connsiteY4" fmla="*/ 4610100 h 4610100"/>
              <a:gd name="connsiteX5" fmla="*/ 300271 w 4544734"/>
              <a:gd name="connsiteY5" fmla="*/ 4610100 h 4610100"/>
              <a:gd name="connsiteX6" fmla="*/ 0 w 4544734"/>
              <a:gd name="connsiteY6" fmla="*/ 4309829 h 4610100"/>
              <a:gd name="connsiteX7" fmla="*/ 0 w 4544734"/>
              <a:gd name="connsiteY7" fmla="*/ 300271 h 4610100"/>
              <a:gd name="connsiteX8" fmla="*/ 300271 w 4544734"/>
              <a:gd name="connsiteY8" fmla="*/ 0 h 461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4734" h="4610100">
                <a:moveTo>
                  <a:pt x="300271" y="0"/>
                </a:moveTo>
                <a:lnTo>
                  <a:pt x="4244463" y="0"/>
                </a:lnTo>
                <a:cubicBezTo>
                  <a:pt x="4410298" y="0"/>
                  <a:pt x="4544734" y="134436"/>
                  <a:pt x="4544734" y="300271"/>
                </a:cubicBezTo>
                <a:lnTo>
                  <a:pt x="4544734" y="4309829"/>
                </a:lnTo>
                <a:cubicBezTo>
                  <a:pt x="4544734" y="4475664"/>
                  <a:pt x="4410298" y="4610100"/>
                  <a:pt x="4244463" y="4610100"/>
                </a:cubicBezTo>
                <a:lnTo>
                  <a:pt x="300271" y="4610100"/>
                </a:lnTo>
                <a:cubicBezTo>
                  <a:pt x="134436" y="4610100"/>
                  <a:pt x="0" y="4475664"/>
                  <a:pt x="0" y="4309829"/>
                </a:cubicBezTo>
                <a:lnTo>
                  <a:pt x="0" y="300271"/>
                </a:lnTo>
                <a:cubicBezTo>
                  <a:pt x="0" y="134436"/>
                  <a:pt x="134436" y="0"/>
                  <a:pt x="30027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1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279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10CC89-81EF-908F-E1CB-D849AACE83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pic>
        <p:nvPicPr>
          <p:cNvPr id="2" name="Рисунок 1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7" name="Рисунок 6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8" name="Рисунок 7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14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AB03B2-27F8-79B8-D9A1-18D86188B270}"/>
              </a:ext>
            </a:extLst>
          </p:cNvPr>
          <p:cNvSpPr/>
          <p:nvPr userDrawn="1"/>
        </p:nvSpPr>
        <p:spPr>
          <a:xfrm>
            <a:off x="4248150" y="0"/>
            <a:ext cx="55245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F7B35DD-9C9C-B1D1-811F-34D8F98966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29450" y="693503"/>
            <a:ext cx="4572000" cy="5497747"/>
          </a:xfrm>
          <a:custGeom>
            <a:avLst/>
            <a:gdLst>
              <a:gd name="connsiteX0" fmla="*/ 214747 w 4572000"/>
              <a:gd name="connsiteY0" fmla="*/ 0 h 5497747"/>
              <a:gd name="connsiteX1" fmla="*/ 4357253 w 4572000"/>
              <a:gd name="connsiteY1" fmla="*/ 0 h 5497747"/>
              <a:gd name="connsiteX2" fmla="*/ 4572000 w 4572000"/>
              <a:gd name="connsiteY2" fmla="*/ 214747 h 5497747"/>
              <a:gd name="connsiteX3" fmla="*/ 4572000 w 4572000"/>
              <a:gd name="connsiteY3" fmla="*/ 5283000 h 5497747"/>
              <a:gd name="connsiteX4" fmla="*/ 4357253 w 4572000"/>
              <a:gd name="connsiteY4" fmla="*/ 5497747 h 5497747"/>
              <a:gd name="connsiteX5" fmla="*/ 214747 w 4572000"/>
              <a:gd name="connsiteY5" fmla="*/ 5497747 h 5497747"/>
              <a:gd name="connsiteX6" fmla="*/ 0 w 4572000"/>
              <a:gd name="connsiteY6" fmla="*/ 5283000 h 5497747"/>
              <a:gd name="connsiteX7" fmla="*/ 0 w 4572000"/>
              <a:gd name="connsiteY7" fmla="*/ 214747 h 5497747"/>
              <a:gd name="connsiteX8" fmla="*/ 214747 w 4572000"/>
              <a:gd name="connsiteY8" fmla="*/ 0 h 549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72000" h="5497747">
                <a:moveTo>
                  <a:pt x="214747" y="0"/>
                </a:moveTo>
                <a:lnTo>
                  <a:pt x="4357253" y="0"/>
                </a:lnTo>
                <a:cubicBezTo>
                  <a:pt x="4475854" y="0"/>
                  <a:pt x="4572000" y="96146"/>
                  <a:pt x="4572000" y="214747"/>
                </a:cubicBezTo>
                <a:lnTo>
                  <a:pt x="4572000" y="5283000"/>
                </a:lnTo>
                <a:cubicBezTo>
                  <a:pt x="4572000" y="5401601"/>
                  <a:pt x="4475854" y="5497747"/>
                  <a:pt x="4357253" y="5497747"/>
                </a:cubicBezTo>
                <a:lnTo>
                  <a:pt x="214747" y="5497747"/>
                </a:lnTo>
                <a:cubicBezTo>
                  <a:pt x="96146" y="5497747"/>
                  <a:pt x="0" y="5401601"/>
                  <a:pt x="0" y="5283000"/>
                </a:cubicBezTo>
                <a:lnTo>
                  <a:pt x="0" y="214747"/>
                </a:lnTo>
                <a:cubicBezTo>
                  <a:pt x="0" y="96146"/>
                  <a:pt x="96146" y="0"/>
                  <a:pt x="21474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9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F579A-93CA-22E2-75E6-4B49E1935D94}"/>
              </a:ext>
            </a:extLst>
          </p:cNvPr>
          <p:cNvSpPr/>
          <p:nvPr userDrawn="1"/>
        </p:nvSpPr>
        <p:spPr>
          <a:xfrm>
            <a:off x="0" y="0"/>
            <a:ext cx="42672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0A795B-DD73-ABEB-EB96-2B94E1C25006}"/>
              </a:ext>
            </a:extLst>
          </p:cNvPr>
          <p:cNvSpPr/>
          <p:nvPr userDrawn="1"/>
        </p:nvSpPr>
        <p:spPr>
          <a:xfrm>
            <a:off x="611299" y="674453"/>
            <a:ext cx="2722451" cy="3714751"/>
          </a:xfrm>
          <a:prstGeom prst="roundRect">
            <a:avLst>
              <a:gd name="adj" fmla="val 6780"/>
            </a:avLst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9E5DA9B-D6D5-B2DF-F68A-1677D5AE38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3050" y="1581149"/>
            <a:ext cx="3657600" cy="4602397"/>
          </a:xfrm>
          <a:custGeom>
            <a:avLst/>
            <a:gdLst>
              <a:gd name="connsiteX0" fmla="*/ 298826 w 3657600"/>
              <a:gd name="connsiteY0" fmla="*/ 0 h 4602397"/>
              <a:gd name="connsiteX1" fmla="*/ 3358774 w 3657600"/>
              <a:gd name="connsiteY1" fmla="*/ 0 h 4602397"/>
              <a:gd name="connsiteX2" fmla="*/ 3657600 w 3657600"/>
              <a:gd name="connsiteY2" fmla="*/ 298826 h 4602397"/>
              <a:gd name="connsiteX3" fmla="*/ 3657600 w 3657600"/>
              <a:gd name="connsiteY3" fmla="*/ 4303571 h 4602397"/>
              <a:gd name="connsiteX4" fmla="*/ 3358774 w 3657600"/>
              <a:gd name="connsiteY4" fmla="*/ 4602397 h 4602397"/>
              <a:gd name="connsiteX5" fmla="*/ 298826 w 3657600"/>
              <a:gd name="connsiteY5" fmla="*/ 4602397 h 4602397"/>
              <a:gd name="connsiteX6" fmla="*/ 0 w 3657600"/>
              <a:gd name="connsiteY6" fmla="*/ 4303571 h 4602397"/>
              <a:gd name="connsiteX7" fmla="*/ 0 w 3657600"/>
              <a:gd name="connsiteY7" fmla="*/ 298826 h 4602397"/>
              <a:gd name="connsiteX8" fmla="*/ 298826 w 3657600"/>
              <a:gd name="connsiteY8" fmla="*/ 0 h 460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57600" h="4602397">
                <a:moveTo>
                  <a:pt x="298826" y="0"/>
                </a:moveTo>
                <a:lnTo>
                  <a:pt x="3358774" y="0"/>
                </a:lnTo>
                <a:cubicBezTo>
                  <a:pt x="3523811" y="0"/>
                  <a:pt x="3657600" y="133789"/>
                  <a:pt x="3657600" y="298826"/>
                </a:cubicBezTo>
                <a:lnTo>
                  <a:pt x="3657600" y="4303571"/>
                </a:lnTo>
                <a:cubicBezTo>
                  <a:pt x="3657600" y="4468608"/>
                  <a:pt x="3523811" y="4602397"/>
                  <a:pt x="3358774" y="4602397"/>
                </a:cubicBezTo>
                <a:lnTo>
                  <a:pt x="298826" y="4602397"/>
                </a:lnTo>
                <a:cubicBezTo>
                  <a:pt x="133789" y="4602397"/>
                  <a:pt x="0" y="4468608"/>
                  <a:pt x="0" y="4303571"/>
                </a:cubicBezTo>
                <a:lnTo>
                  <a:pt x="0" y="298826"/>
                </a:lnTo>
                <a:cubicBezTo>
                  <a:pt x="0" y="133789"/>
                  <a:pt x="133789" y="0"/>
                  <a:pt x="29882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5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7BBE44-9252-C888-513A-594383A66AB7}"/>
              </a:ext>
            </a:extLst>
          </p:cNvPr>
          <p:cNvSpPr/>
          <p:nvPr userDrawn="1"/>
        </p:nvSpPr>
        <p:spPr>
          <a:xfrm>
            <a:off x="6067425" y="0"/>
            <a:ext cx="57150" cy="3931920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6BDFCA-89C7-8733-E2B8-C08EA82AB410}"/>
              </a:ext>
            </a:extLst>
          </p:cNvPr>
          <p:cNvSpPr/>
          <p:nvPr userDrawn="1"/>
        </p:nvSpPr>
        <p:spPr>
          <a:xfrm>
            <a:off x="5838825" y="2124075"/>
            <a:ext cx="514350" cy="514350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E198D6-BE94-0CCD-9B76-609FA213FE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52685" y="3676648"/>
            <a:ext cx="3686628" cy="1924050"/>
          </a:xfrm>
          <a:custGeom>
            <a:avLst/>
            <a:gdLst>
              <a:gd name="connsiteX0" fmla="*/ 168277 w 3686628"/>
              <a:gd name="connsiteY0" fmla="*/ 0 h 1924050"/>
              <a:gd name="connsiteX1" fmla="*/ 3518351 w 3686628"/>
              <a:gd name="connsiteY1" fmla="*/ 0 h 1924050"/>
              <a:gd name="connsiteX2" fmla="*/ 3686628 w 3686628"/>
              <a:gd name="connsiteY2" fmla="*/ 168277 h 1924050"/>
              <a:gd name="connsiteX3" fmla="*/ 3686628 w 3686628"/>
              <a:gd name="connsiteY3" fmla="*/ 1755773 h 1924050"/>
              <a:gd name="connsiteX4" fmla="*/ 3518351 w 3686628"/>
              <a:gd name="connsiteY4" fmla="*/ 1924050 h 1924050"/>
              <a:gd name="connsiteX5" fmla="*/ 168277 w 3686628"/>
              <a:gd name="connsiteY5" fmla="*/ 1924050 h 1924050"/>
              <a:gd name="connsiteX6" fmla="*/ 0 w 3686628"/>
              <a:gd name="connsiteY6" fmla="*/ 1755773 h 1924050"/>
              <a:gd name="connsiteX7" fmla="*/ 0 w 3686628"/>
              <a:gd name="connsiteY7" fmla="*/ 168277 h 1924050"/>
              <a:gd name="connsiteX8" fmla="*/ 168277 w 3686628"/>
              <a:gd name="connsiteY8" fmla="*/ 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6628" h="1924050">
                <a:moveTo>
                  <a:pt x="168277" y="0"/>
                </a:moveTo>
                <a:lnTo>
                  <a:pt x="3518351" y="0"/>
                </a:lnTo>
                <a:cubicBezTo>
                  <a:pt x="3611288" y="0"/>
                  <a:pt x="3686628" y="75340"/>
                  <a:pt x="3686628" y="168277"/>
                </a:cubicBezTo>
                <a:lnTo>
                  <a:pt x="3686628" y="1755773"/>
                </a:lnTo>
                <a:cubicBezTo>
                  <a:pt x="3686628" y="1848710"/>
                  <a:pt x="3611288" y="1924050"/>
                  <a:pt x="3518351" y="1924050"/>
                </a:cubicBezTo>
                <a:lnTo>
                  <a:pt x="168277" y="1924050"/>
                </a:lnTo>
                <a:cubicBezTo>
                  <a:pt x="75340" y="1924050"/>
                  <a:pt x="0" y="1848710"/>
                  <a:pt x="0" y="1755773"/>
                </a:cubicBezTo>
                <a:lnTo>
                  <a:pt x="0" y="168277"/>
                </a:lnTo>
                <a:cubicBezTo>
                  <a:pt x="0" y="75340"/>
                  <a:pt x="75340" y="0"/>
                  <a:pt x="16827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92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198FA7F-4678-612C-996A-23C314995239}"/>
              </a:ext>
            </a:extLst>
          </p:cNvPr>
          <p:cNvSpPr/>
          <p:nvPr userDrawn="1"/>
        </p:nvSpPr>
        <p:spPr>
          <a:xfrm>
            <a:off x="6067425" y="0"/>
            <a:ext cx="57150" cy="6858000"/>
          </a:xfrm>
          <a:custGeom>
            <a:avLst/>
            <a:gdLst>
              <a:gd name="connsiteX0" fmla="*/ 0 w 57150"/>
              <a:gd name="connsiteY0" fmla="*/ 0 h 6858000"/>
              <a:gd name="connsiteX1" fmla="*/ 57150 w 57150"/>
              <a:gd name="connsiteY1" fmla="*/ 0 h 6858000"/>
              <a:gd name="connsiteX2" fmla="*/ 57150 w 57150"/>
              <a:gd name="connsiteY2" fmla="*/ 2926080 h 6858000"/>
              <a:gd name="connsiteX3" fmla="*/ 57150 w 57150"/>
              <a:gd name="connsiteY3" fmla="*/ 3931920 h 6858000"/>
              <a:gd name="connsiteX4" fmla="*/ 57150 w 57150"/>
              <a:gd name="connsiteY4" fmla="*/ 6858000 h 6858000"/>
              <a:gd name="connsiteX5" fmla="*/ 0 w 57150"/>
              <a:gd name="connsiteY5" fmla="*/ 6858000 h 6858000"/>
              <a:gd name="connsiteX6" fmla="*/ 0 w 57150"/>
              <a:gd name="connsiteY6" fmla="*/ 3931920 h 6858000"/>
              <a:gd name="connsiteX7" fmla="*/ 0 w 57150"/>
              <a:gd name="connsiteY7" fmla="*/ 29260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" h="6858000">
                <a:moveTo>
                  <a:pt x="0" y="0"/>
                </a:moveTo>
                <a:lnTo>
                  <a:pt x="57150" y="0"/>
                </a:lnTo>
                <a:lnTo>
                  <a:pt x="57150" y="2926080"/>
                </a:lnTo>
                <a:lnTo>
                  <a:pt x="57150" y="3931920"/>
                </a:lnTo>
                <a:lnTo>
                  <a:pt x="57150" y="6858000"/>
                </a:lnTo>
                <a:lnTo>
                  <a:pt x="0" y="6858000"/>
                </a:lnTo>
                <a:lnTo>
                  <a:pt x="0" y="3931920"/>
                </a:lnTo>
                <a:lnTo>
                  <a:pt x="0" y="2926080"/>
                </a:lnTo>
                <a:close/>
              </a:path>
            </a:pathLst>
          </a:cu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65B15D-E368-A6E9-CFB6-1F10EB360929}"/>
              </a:ext>
            </a:extLst>
          </p:cNvPr>
          <p:cNvSpPr/>
          <p:nvPr userDrawn="1"/>
        </p:nvSpPr>
        <p:spPr>
          <a:xfrm>
            <a:off x="5838825" y="3171825"/>
            <a:ext cx="514350" cy="514350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06F3C36-9CA0-F181-A339-704BEF8809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05399" y="1127125"/>
            <a:ext cx="1981202" cy="1269998"/>
          </a:xfrm>
          <a:custGeom>
            <a:avLst/>
            <a:gdLst>
              <a:gd name="connsiteX0" fmla="*/ 211671 w 1981202"/>
              <a:gd name="connsiteY0" fmla="*/ 0 h 1269998"/>
              <a:gd name="connsiteX1" fmla="*/ 1769531 w 1981202"/>
              <a:gd name="connsiteY1" fmla="*/ 0 h 1269998"/>
              <a:gd name="connsiteX2" fmla="*/ 1981202 w 1981202"/>
              <a:gd name="connsiteY2" fmla="*/ 211671 h 1269998"/>
              <a:gd name="connsiteX3" fmla="*/ 1981202 w 1981202"/>
              <a:gd name="connsiteY3" fmla="*/ 1058327 h 1269998"/>
              <a:gd name="connsiteX4" fmla="*/ 1769531 w 1981202"/>
              <a:gd name="connsiteY4" fmla="*/ 1269998 h 1269998"/>
              <a:gd name="connsiteX5" fmla="*/ 211671 w 1981202"/>
              <a:gd name="connsiteY5" fmla="*/ 1269998 h 1269998"/>
              <a:gd name="connsiteX6" fmla="*/ 0 w 1981202"/>
              <a:gd name="connsiteY6" fmla="*/ 1058327 h 1269998"/>
              <a:gd name="connsiteX7" fmla="*/ 0 w 1981202"/>
              <a:gd name="connsiteY7" fmla="*/ 211671 h 1269998"/>
              <a:gd name="connsiteX8" fmla="*/ 211671 w 1981202"/>
              <a:gd name="connsiteY8" fmla="*/ 0 h 126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81202" h="1269998">
                <a:moveTo>
                  <a:pt x="211671" y="0"/>
                </a:moveTo>
                <a:lnTo>
                  <a:pt x="1769531" y="0"/>
                </a:lnTo>
                <a:cubicBezTo>
                  <a:pt x="1886434" y="0"/>
                  <a:pt x="1981202" y="94768"/>
                  <a:pt x="1981202" y="211671"/>
                </a:cubicBezTo>
                <a:lnTo>
                  <a:pt x="1981202" y="1058327"/>
                </a:lnTo>
                <a:cubicBezTo>
                  <a:pt x="1981202" y="1175230"/>
                  <a:pt x="1886434" y="1269998"/>
                  <a:pt x="1769531" y="1269998"/>
                </a:cubicBezTo>
                <a:lnTo>
                  <a:pt x="211671" y="1269998"/>
                </a:lnTo>
                <a:cubicBezTo>
                  <a:pt x="94768" y="1269998"/>
                  <a:pt x="0" y="1175230"/>
                  <a:pt x="0" y="1058327"/>
                </a:cubicBezTo>
                <a:lnTo>
                  <a:pt x="0" y="211671"/>
                </a:lnTo>
                <a:cubicBezTo>
                  <a:pt x="0" y="94768"/>
                  <a:pt x="94768" y="0"/>
                  <a:pt x="21167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2D36B16-02A9-B5D0-62D3-3DC4152FDF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05396" y="4460871"/>
            <a:ext cx="1981202" cy="1269998"/>
          </a:xfrm>
          <a:custGeom>
            <a:avLst/>
            <a:gdLst>
              <a:gd name="connsiteX0" fmla="*/ 211671 w 1981202"/>
              <a:gd name="connsiteY0" fmla="*/ 0 h 1269998"/>
              <a:gd name="connsiteX1" fmla="*/ 1769531 w 1981202"/>
              <a:gd name="connsiteY1" fmla="*/ 0 h 1269998"/>
              <a:gd name="connsiteX2" fmla="*/ 1981202 w 1981202"/>
              <a:gd name="connsiteY2" fmla="*/ 211671 h 1269998"/>
              <a:gd name="connsiteX3" fmla="*/ 1981202 w 1981202"/>
              <a:gd name="connsiteY3" fmla="*/ 1058327 h 1269998"/>
              <a:gd name="connsiteX4" fmla="*/ 1769531 w 1981202"/>
              <a:gd name="connsiteY4" fmla="*/ 1269998 h 1269998"/>
              <a:gd name="connsiteX5" fmla="*/ 211671 w 1981202"/>
              <a:gd name="connsiteY5" fmla="*/ 1269998 h 1269998"/>
              <a:gd name="connsiteX6" fmla="*/ 0 w 1981202"/>
              <a:gd name="connsiteY6" fmla="*/ 1058327 h 1269998"/>
              <a:gd name="connsiteX7" fmla="*/ 0 w 1981202"/>
              <a:gd name="connsiteY7" fmla="*/ 211671 h 1269998"/>
              <a:gd name="connsiteX8" fmla="*/ 211671 w 1981202"/>
              <a:gd name="connsiteY8" fmla="*/ 0 h 126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81202" h="1269998">
                <a:moveTo>
                  <a:pt x="211671" y="0"/>
                </a:moveTo>
                <a:lnTo>
                  <a:pt x="1769531" y="0"/>
                </a:lnTo>
                <a:cubicBezTo>
                  <a:pt x="1886434" y="0"/>
                  <a:pt x="1981202" y="94768"/>
                  <a:pt x="1981202" y="211671"/>
                </a:cubicBezTo>
                <a:lnTo>
                  <a:pt x="1981202" y="1058327"/>
                </a:lnTo>
                <a:cubicBezTo>
                  <a:pt x="1981202" y="1175230"/>
                  <a:pt x="1886434" y="1269998"/>
                  <a:pt x="1769531" y="1269998"/>
                </a:cubicBezTo>
                <a:lnTo>
                  <a:pt x="211671" y="1269998"/>
                </a:lnTo>
                <a:cubicBezTo>
                  <a:pt x="94768" y="1269998"/>
                  <a:pt x="0" y="1175230"/>
                  <a:pt x="0" y="1058327"/>
                </a:cubicBezTo>
                <a:lnTo>
                  <a:pt x="0" y="211671"/>
                </a:lnTo>
                <a:cubicBezTo>
                  <a:pt x="0" y="94768"/>
                  <a:pt x="94768" y="0"/>
                  <a:pt x="211671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6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246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D24F43-92C4-22E9-4B9D-AEE21FB0DB6C}"/>
              </a:ext>
            </a:extLst>
          </p:cNvPr>
          <p:cNvSpPr/>
          <p:nvPr userDrawn="1"/>
        </p:nvSpPr>
        <p:spPr>
          <a:xfrm>
            <a:off x="6067425" y="2926080"/>
            <a:ext cx="57150" cy="3931920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969EC98-1B69-4EDA-0D91-0F9505749EDC}"/>
              </a:ext>
            </a:extLst>
          </p:cNvPr>
          <p:cNvSpPr/>
          <p:nvPr userDrawn="1"/>
        </p:nvSpPr>
        <p:spPr>
          <a:xfrm>
            <a:off x="5838825" y="5086350"/>
            <a:ext cx="514350" cy="514350"/>
          </a:xfrm>
          <a:prstGeom prst="ellipse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accent4"/>
              </a:solidFill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4A0C0AA-CD76-C2DE-2C94-875475EB13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52685" y="2124074"/>
            <a:ext cx="3686628" cy="1924050"/>
          </a:xfrm>
          <a:custGeom>
            <a:avLst/>
            <a:gdLst>
              <a:gd name="connsiteX0" fmla="*/ 168277 w 3686628"/>
              <a:gd name="connsiteY0" fmla="*/ 0 h 1924050"/>
              <a:gd name="connsiteX1" fmla="*/ 3518351 w 3686628"/>
              <a:gd name="connsiteY1" fmla="*/ 0 h 1924050"/>
              <a:gd name="connsiteX2" fmla="*/ 3686628 w 3686628"/>
              <a:gd name="connsiteY2" fmla="*/ 168277 h 1924050"/>
              <a:gd name="connsiteX3" fmla="*/ 3686628 w 3686628"/>
              <a:gd name="connsiteY3" fmla="*/ 1755773 h 1924050"/>
              <a:gd name="connsiteX4" fmla="*/ 3518351 w 3686628"/>
              <a:gd name="connsiteY4" fmla="*/ 1924050 h 1924050"/>
              <a:gd name="connsiteX5" fmla="*/ 168277 w 3686628"/>
              <a:gd name="connsiteY5" fmla="*/ 1924050 h 1924050"/>
              <a:gd name="connsiteX6" fmla="*/ 0 w 3686628"/>
              <a:gd name="connsiteY6" fmla="*/ 1755773 h 1924050"/>
              <a:gd name="connsiteX7" fmla="*/ 0 w 3686628"/>
              <a:gd name="connsiteY7" fmla="*/ 168277 h 1924050"/>
              <a:gd name="connsiteX8" fmla="*/ 168277 w 3686628"/>
              <a:gd name="connsiteY8" fmla="*/ 0 h 192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6628" h="1924050">
                <a:moveTo>
                  <a:pt x="168277" y="0"/>
                </a:moveTo>
                <a:lnTo>
                  <a:pt x="3518351" y="0"/>
                </a:lnTo>
                <a:cubicBezTo>
                  <a:pt x="3611288" y="0"/>
                  <a:pt x="3686628" y="75340"/>
                  <a:pt x="3686628" y="168277"/>
                </a:cubicBezTo>
                <a:lnTo>
                  <a:pt x="3686628" y="1755773"/>
                </a:lnTo>
                <a:cubicBezTo>
                  <a:pt x="3686628" y="1848710"/>
                  <a:pt x="3611288" y="1924050"/>
                  <a:pt x="3518351" y="1924050"/>
                </a:cubicBezTo>
                <a:lnTo>
                  <a:pt x="168277" y="1924050"/>
                </a:lnTo>
                <a:cubicBezTo>
                  <a:pt x="75340" y="1924050"/>
                  <a:pt x="0" y="1848710"/>
                  <a:pt x="0" y="1755773"/>
                </a:cubicBezTo>
                <a:lnTo>
                  <a:pt x="0" y="168277"/>
                </a:lnTo>
                <a:cubicBezTo>
                  <a:pt x="0" y="75340"/>
                  <a:pt x="75340" y="0"/>
                  <a:pt x="16827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5" name="Рисунок 4" descr="http://0D730EBAD27E464CC6DE2DCEA5BB8E37.dms.sberbank.ru/0D730EBAD27E464CC6DE2DCEA5BB8E37-9139B333EAF5917CE56A150650E26EA0-0BDFCA443EE3826A0D2D1B14B14519B6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0D730EBAD27E464CC6DE2DCEA5BB8E37.dms.sberbank.ru/0D730EBAD27E464CC6DE2DCEA5BB8E37-9139B333EAF5917CE56A150650E26EA0-5501D2465E7255FE69CB246B1714BDA7/1.png"/>
          <p:cNvPicPr>
            <a:picLocks/>
          </p:cNvPicPr>
          <p:nvPr userDrawn="1"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37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8A3E1-1B98-6274-0CAA-AC1DC2C2A3A9}"/>
              </a:ext>
            </a:extLst>
          </p:cNvPr>
          <p:cNvSpPr/>
          <p:nvPr userDrawn="1"/>
        </p:nvSpPr>
        <p:spPr>
          <a:xfrm>
            <a:off x="8828367" y="0"/>
            <a:ext cx="3363632" cy="6857998"/>
          </a:xfrm>
          <a:prstGeom prst="rect">
            <a:avLst/>
          </a:pr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409CC67-B3D0-6687-336E-8979E2D147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91350" y="1600198"/>
            <a:ext cx="5200651" cy="4571997"/>
          </a:xfrm>
          <a:custGeom>
            <a:avLst/>
            <a:gdLst>
              <a:gd name="connsiteX0" fmla="*/ 406679 w 5200651"/>
              <a:gd name="connsiteY0" fmla="*/ 0 h 4571997"/>
              <a:gd name="connsiteX1" fmla="*/ 5200651 w 5200651"/>
              <a:gd name="connsiteY1" fmla="*/ 0 h 4571997"/>
              <a:gd name="connsiteX2" fmla="*/ 5200651 w 5200651"/>
              <a:gd name="connsiteY2" fmla="*/ 4571997 h 4571997"/>
              <a:gd name="connsiteX3" fmla="*/ 406679 w 5200651"/>
              <a:gd name="connsiteY3" fmla="*/ 4571997 h 4571997"/>
              <a:gd name="connsiteX4" fmla="*/ 0 w 5200651"/>
              <a:gd name="connsiteY4" fmla="*/ 4165318 h 4571997"/>
              <a:gd name="connsiteX5" fmla="*/ 0 w 5200651"/>
              <a:gd name="connsiteY5" fmla="*/ 406679 h 4571997"/>
              <a:gd name="connsiteX6" fmla="*/ 406679 w 5200651"/>
              <a:gd name="connsiteY6" fmla="*/ 0 h 4571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00651" h="4571997">
                <a:moveTo>
                  <a:pt x="406679" y="0"/>
                </a:moveTo>
                <a:lnTo>
                  <a:pt x="5200651" y="0"/>
                </a:lnTo>
                <a:lnTo>
                  <a:pt x="5200651" y="4571997"/>
                </a:lnTo>
                <a:lnTo>
                  <a:pt x="406679" y="4571997"/>
                </a:lnTo>
                <a:cubicBezTo>
                  <a:pt x="182076" y="4571997"/>
                  <a:pt x="0" y="4389921"/>
                  <a:pt x="0" y="4165318"/>
                </a:cubicBezTo>
                <a:lnTo>
                  <a:pt x="0" y="406679"/>
                </a:lnTo>
                <a:cubicBezTo>
                  <a:pt x="0" y="182076"/>
                  <a:pt x="182076" y="0"/>
                  <a:pt x="40667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endParaRPr lang="en-ID"/>
          </a:p>
        </p:txBody>
      </p:sp>
      <p:pic>
        <p:nvPicPr>
          <p:cNvPr id="4" name="Рисунок 3" descr="http://0D730EBAD27E464CC6DE2DCEA5BB8E37.dms.sberbank.ru/0D730EBAD27E464CC6DE2DCEA5BB8E37-9139B333EAF5917CE56A150650E26EA0-A1B696ACD517AEBC6B691961D19FA85F/1.png"/>
          <p:cNvPicPr>
            <a:picLocks/>
          </p:cNvPicPr>
          <p:nvPr userDrawn="1"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04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47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0" r:id="rId3"/>
    <p:sldLayoutId id="2147483679" r:id="rId4"/>
    <p:sldLayoutId id="2147483678" r:id="rId5"/>
    <p:sldLayoutId id="2147483677" r:id="rId6"/>
    <p:sldLayoutId id="2147483676" r:id="rId7"/>
    <p:sldLayoutId id="2147483675" r:id="rId8"/>
    <p:sldLayoutId id="2147483674" r:id="rId9"/>
    <p:sldLayoutId id="2147483673" r:id="rId10"/>
    <p:sldLayoutId id="2147483672" r:id="rId11"/>
    <p:sldLayoutId id="2147483671" r:id="rId12"/>
    <p:sldLayoutId id="2147483670" r:id="rId13"/>
    <p:sldLayoutId id="2147483669" r:id="rId14"/>
    <p:sldLayoutId id="2147483668" r:id="rId15"/>
    <p:sldLayoutId id="2147483667" r:id="rId16"/>
    <p:sldLayoutId id="2147483666" r:id="rId17"/>
    <p:sldLayoutId id="2147483665" r:id="rId18"/>
    <p:sldLayoutId id="2147483664" r:id="rId19"/>
    <p:sldLayoutId id="2147483663" r:id="rId20"/>
    <p:sldLayoutId id="2147483662" r:id="rId21"/>
    <p:sldLayoutId id="2147483661" r:id="rId22"/>
    <p:sldLayoutId id="2147483660" r:id="rId23"/>
    <p:sldLayoutId id="2147483659" r:id="rId24"/>
    <p:sldLayoutId id="2147483658" r:id="rId25"/>
    <p:sldLayoutId id="2147483657" r:id="rId26"/>
    <p:sldLayoutId id="2147483656" r:id="rId27"/>
    <p:sldLayoutId id="2147483655" r:id="rId28"/>
    <p:sldLayoutId id="2147483654" r:id="rId29"/>
    <p:sldLayoutId id="2147483653" r:id="rId30"/>
    <p:sldLayoutId id="2147483652" r:id="rId31"/>
    <p:sldLayoutId id="2147483651" r:id="rId32"/>
    <p:sldLayoutId id="2147483650" r:id="rId3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wallpapertip.com/wmimgs/31-315834_neon-colors-background-hd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" t="35939" r="34374" b="1561"/>
          <a:stretch/>
        </p:blipFill>
        <p:spPr bwMode="auto">
          <a:xfrm>
            <a:off x="-73574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Группа 2"/>
          <p:cNvGrpSpPr/>
          <p:nvPr/>
        </p:nvGrpSpPr>
        <p:grpSpPr>
          <a:xfrm>
            <a:off x="1085859" y="2101189"/>
            <a:ext cx="10167428" cy="4536093"/>
            <a:chOff x="1085859" y="3637414"/>
            <a:chExt cx="10167428" cy="4536093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A2732D3-A553-8D62-13AF-BB316D3440A4}"/>
                </a:ext>
              </a:extLst>
            </p:cNvPr>
            <p:cNvSpPr txBox="1"/>
            <p:nvPr/>
          </p:nvSpPr>
          <p:spPr>
            <a:xfrm>
              <a:off x="2838656" y="7773397"/>
              <a:ext cx="65146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 err="1">
                  <a:solidFill>
                    <a:schemeClr val="accent5"/>
                  </a:solidFill>
                  <a:effectLst>
                    <a:outerShdw blurRad="381000" sx="102000" sy="102000" algn="ctr" rotWithShape="0">
                      <a:prstClr val="black">
                        <a:alpha val="50000"/>
                      </a:prstClr>
                    </a:outerShdw>
                  </a:effectLst>
                  <a:latin typeface="+mj-lt"/>
                  <a:cs typeface="SB Sans Display Light" panose="020B0303040504020204" pitchFamily="34" charset="0"/>
                </a:rPr>
                <a:t>АтомикХак</a:t>
              </a:r>
              <a:endParaRPr lang="en-ID" sz="2000" dirty="0">
                <a:solidFill>
                  <a:schemeClr val="accent5"/>
                </a:solidFill>
                <a:effectLst>
                  <a:outerShdw blurRad="381000" sx="102000" sy="102000" algn="ctr" rotWithShape="0">
                    <a:prstClr val="black">
                      <a:alpha val="50000"/>
                    </a:prstClr>
                  </a:outerShdw>
                </a:effectLst>
                <a:latin typeface="+mj-lt"/>
                <a:cs typeface="SB Sans Display Light" panose="020B0303040504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D432436-80D1-F5B2-8515-DB45E0A0EC6C}"/>
                </a:ext>
              </a:extLst>
            </p:cNvPr>
            <p:cNvSpPr txBox="1"/>
            <p:nvPr/>
          </p:nvSpPr>
          <p:spPr>
            <a:xfrm>
              <a:off x="1085859" y="3637414"/>
              <a:ext cx="10167428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6000" dirty="0">
                  <a:effectLst>
                    <a:outerShdw blurRad="254000" sx="102000" sy="102000" algn="ctr" rotWithShape="0">
                      <a:prstClr val="black">
                        <a:alpha val="35000"/>
                      </a:prstClr>
                    </a:outerShdw>
                  </a:effectLst>
                  <a:latin typeface="+mj-lt"/>
                </a:rPr>
                <a:t>Онлайн-консультант на основе отечественных генеративных нейросетей</a:t>
              </a:r>
              <a:endParaRPr lang="en-ID" sz="6000" dirty="0">
                <a:effectLst>
                  <a:outerShdw blurRad="254000" sx="102000" sy="102000" algn="ctr" rotWithShape="0">
                    <a:prstClr val="black">
                      <a:alpha val="35000"/>
                    </a:prstClr>
                  </a:outerShdw>
                </a:effectLst>
                <a:latin typeface="+mj-lt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016873D-905B-A822-294D-5917DE1670A8}"/>
              </a:ext>
            </a:extLst>
          </p:cNvPr>
          <p:cNvSpPr txBox="1"/>
          <p:nvPr/>
        </p:nvSpPr>
        <p:spPr>
          <a:xfrm>
            <a:off x="-2274626" y="220718"/>
            <a:ext cx="65146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accent5"/>
                </a:solidFill>
                <a:effectLst>
                  <a:outerShdw blurRad="381000" sx="102000" sy="102000" algn="ctr" rotWithShape="0">
                    <a:prstClr val="black">
                      <a:alpha val="50000"/>
                    </a:prstClr>
                  </a:outerShdw>
                </a:effectLst>
                <a:latin typeface="+mj-lt"/>
                <a:cs typeface="SB Sans Display Light" panose="020B0303040504020204" pitchFamily="34" charset="0"/>
              </a:rPr>
              <a:t>Росатом</a:t>
            </a:r>
            <a:endParaRPr lang="en-ID" sz="2000" dirty="0">
              <a:solidFill>
                <a:schemeClr val="accent5"/>
              </a:solidFill>
              <a:effectLst>
                <a:outerShdw blurRad="381000" sx="102000" sy="102000" algn="ctr" rotWithShape="0">
                  <a:prstClr val="black">
                    <a:alpha val="50000"/>
                  </a:prstClr>
                </a:outerShdw>
              </a:effectLst>
              <a:latin typeface="+mj-lt"/>
              <a:cs typeface="SB Sans Display Light" panose="020B030304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AAC45A-7D13-65BB-BC33-1F2DBB76CA6D}"/>
              </a:ext>
            </a:extLst>
          </p:cNvPr>
          <p:cNvSpPr txBox="1"/>
          <p:nvPr/>
        </p:nvSpPr>
        <p:spPr>
          <a:xfrm>
            <a:off x="7358105" y="201005"/>
            <a:ext cx="65146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accent5"/>
                </a:solidFill>
                <a:effectLst>
                  <a:outerShdw blurRad="381000" sx="102000" sy="102000" algn="ctr" rotWithShape="0">
                    <a:prstClr val="black">
                      <a:alpha val="50000"/>
                    </a:prstClr>
                  </a:outerShdw>
                </a:effectLst>
                <a:latin typeface="+mj-lt"/>
                <a:cs typeface="SB Sans Display Light" panose="020B0303040504020204" pitchFamily="34" charset="0"/>
              </a:rPr>
              <a:t>Машиностроители</a:t>
            </a:r>
            <a:endParaRPr lang="en-ID" sz="2000" dirty="0">
              <a:solidFill>
                <a:schemeClr val="accent5"/>
              </a:solidFill>
              <a:effectLst>
                <a:outerShdw blurRad="381000" sx="102000" sy="102000" algn="ctr" rotWithShape="0">
                  <a:prstClr val="black">
                    <a:alpha val="50000"/>
                  </a:prstClr>
                </a:outerShdw>
              </a:effectLst>
              <a:latin typeface="+mj-lt"/>
              <a:cs typeface="SB Sans Display Light" panose="020B0303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735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84083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37440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Работа сервиса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228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7F62C69-CFCC-C34D-3F74-40D9A9BDD3FE}"/>
              </a:ext>
            </a:extLst>
          </p:cNvPr>
          <p:cNvSpPr/>
          <p:nvPr/>
        </p:nvSpPr>
        <p:spPr>
          <a:xfrm>
            <a:off x="4503941" y="2545542"/>
            <a:ext cx="2293497" cy="1811838"/>
          </a:xfrm>
          <a:prstGeom prst="roundRect">
            <a:avLst>
              <a:gd name="adj" fmla="val 11640"/>
            </a:avLst>
          </a:prstGeom>
          <a:gradFill>
            <a:gsLst>
              <a:gs pos="0">
                <a:schemeClr val="accent1">
                  <a:alpha val="25000"/>
                </a:schemeClr>
              </a:gs>
              <a:gs pos="59000">
                <a:schemeClr val="accent3">
                  <a:alpha val="25000"/>
                </a:schemeClr>
              </a:gs>
              <a:gs pos="34000">
                <a:schemeClr val="accent2">
                  <a:alpha val="25000"/>
                </a:schemeClr>
              </a:gs>
              <a:gs pos="100000">
                <a:schemeClr val="accent4">
                  <a:alpha val="2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DB624F1-31C6-1F20-B27F-77AA833B85D4}"/>
              </a:ext>
            </a:extLst>
          </p:cNvPr>
          <p:cNvSpPr/>
          <p:nvPr/>
        </p:nvSpPr>
        <p:spPr>
          <a:xfrm>
            <a:off x="6948515" y="2545542"/>
            <a:ext cx="2293497" cy="1811838"/>
          </a:xfrm>
          <a:prstGeom prst="roundRect">
            <a:avLst>
              <a:gd name="adj" fmla="val 11640"/>
            </a:avLst>
          </a:prstGeom>
          <a:gradFill>
            <a:gsLst>
              <a:gs pos="0">
                <a:schemeClr val="accent1">
                  <a:alpha val="25000"/>
                </a:schemeClr>
              </a:gs>
              <a:gs pos="59000">
                <a:schemeClr val="accent3">
                  <a:alpha val="25000"/>
                </a:schemeClr>
              </a:gs>
              <a:gs pos="34000">
                <a:schemeClr val="accent2">
                  <a:alpha val="25000"/>
                </a:schemeClr>
              </a:gs>
              <a:gs pos="100000">
                <a:schemeClr val="accent4">
                  <a:alpha val="2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8F42A17-5D00-DEB2-F245-F02ACF0533AB}"/>
              </a:ext>
            </a:extLst>
          </p:cNvPr>
          <p:cNvSpPr/>
          <p:nvPr/>
        </p:nvSpPr>
        <p:spPr>
          <a:xfrm>
            <a:off x="9393089" y="2545542"/>
            <a:ext cx="2293497" cy="1811838"/>
          </a:xfrm>
          <a:prstGeom prst="roundRect">
            <a:avLst>
              <a:gd name="adj" fmla="val 11640"/>
            </a:avLst>
          </a:prstGeom>
          <a:gradFill>
            <a:gsLst>
              <a:gs pos="0">
                <a:schemeClr val="accent1">
                  <a:alpha val="25000"/>
                </a:schemeClr>
              </a:gs>
              <a:gs pos="59000">
                <a:schemeClr val="accent3">
                  <a:alpha val="25000"/>
                </a:schemeClr>
              </a:gs>
              <a:gs pos="34000">
                <a:schemeClr val="accent2">
                  <a:alpha val="25000"/>
                </a:schemeClr>
              </a:gs>
              <a:gs pos="100000">
                <a:schemeClr val="accent4">
                  <a:alpha val="2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9E3FC8-8A84-708D-6DA0-38E7DEE6EB4B}"/>
              </a:ext>
            </a:extLst>
          </p:cNvPr>
          <p:cNvSpPr txBox="1"/>
          <p:nvPr/>
        </p:nvSpPr>
        <p:spPr>
          <a:xfrm>
            <a:off x="4503213" y="5074318"/>
            <a:ext cx="7183373" cy="573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Понятный интерфейс позволяет оперативно получать обратную связь от клиента сервиса и формировать точные ответы на устоявшиеся вопросы, но и персонализированную индексацию обращений.</a:t>
            </a:r>
            <a:endParaRPr lang="id-ID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75AC55-9E68-BF18-D952-AABB08F662F6}"/>
              </a:ext>
            </a:extLst>
          </p:cNvPr>
          <p:cNvSpPr txBox="1"/>
          <p:nvPr/>
        </p:nvSpPr>
        <p:spPr>
          <a:xfrm>
            <a:off x="5541184" y="1459111"/>
            <a:ext cx="39936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+mj-lt"/>
              </a:rPr>
              <a:t>Функциональность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991F637-D5EA-AB1E-D29E-A7F8495E3062}"/>
              </a:ext>
            </a:extLst>
          </p:cNvPr>
          <p:cNvSpPr txBox="1"/>
          <p:nvPr/>
        </p:nvSpPr>
        <p:spPr>
          <a:xfrm>
            <a:off x="5305955" y="2592799"/>
            <a:ext cx="689468" cy="677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2800" dirty="0">
                <a:solidFill>
                  <a:schemeClr val="accent2"/>
                </a:solidFill>
                <a:effectLst/>
                <a:ea typeface="Times New Roman" panose="02020603050405020304" pitchFamily="18" charset="0"/>
              </a:rPr>
              <a:t>01</a:t>
            </a:r>
            <a:endParaRPr lang="id-ID" sz="2800" dirty="0">
              <a:solidFill>
                <a:schemeClr val="accent2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B7D9B39-CF4A-B650-892C-65651E0D964D}"/>
              </a:ext>
            </a:extLst>
          </p:cNvPr>
          <p:cNvSpPr/>
          <p:nvPr/>
        </p:nvSpPr>
        <p:spPr>
          <a:xfrm>
            <a:off x="4528804" y="3531155"/>
            <a:ext cx="2268634" cy="576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👍🏻 Кэшируем </a:t>
            </a:r>
          </a:p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 </a:t>
            </a: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👎🏼 Генерируем ответ </a:t>
            </a:r>
            <a:r>
              <a:rPr lang="en-US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LLM</a:t>
            </a:r>
            <a:endParaRPr lang="id-ID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</p:txBody>
      </p:sp>
      <p:sp>
        <p:nvSpPr>
          <p:cNvPr id="46" name="Rectangle 36">
            <a:extLst>
              <a:ext uri="{FF2B5EF4-FFF2-40B4-BE49-F238E27FC236}">
                <a16:creationId xmlns:a16="http://schemas.microsoft.com/office/drawing/2014/main" id="{861CF2A6-E0D1-C28E-97AB-16EE623B2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7052" y="3196942"/>
            <a:ext cx="2132136" cy="38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altLang="en-US" sz="1400" b="1" dirty="0">
                <a:solidFill>
                  <a:schemeClr val="accent5"/>
                </a:solidFill>
                <a:latin typeface="+mn-lt"/>
                <a:cs typeface="Poppins SemiBold" panose="00000700000000000000" pitchFamily="2" charset="0"/>
              </a:rPr>
              <a:t>Обратная связь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B0BA06E-A861-25BF-D73A-B34A0B451E45}"/>
              </a:ext>
            </a:extLst>
          </p:cNvPr>
          <p:cNvSpPr txBox="1"/>
          <p:nvPr/>
        </p:nvSpPr>
        <p:spPr>
          <a:xfrm>
            <a:off x="7744313" y="2592799"/>
            <a:ext cx="689468" cy="677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2800" dirty="0">
                <a:solidFill>
                  <a:schemeClr val="accent2"/>
                </a:solidFill>
                <a:effectLst/>
                <a:ea typeface="Times New Roman" panose="02020603050405020304" pitchFamily="18" charset="0"/>
              </a:rPr>
              <a:t>02</a:t>
            </a:r>
            <a:endParaRPr lang="id-ID" sz="2800" dirty="0">
              <a:solidFill>
                <a:schemeClr val="accent2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51" name="Rectangle 36">
            <a:extLst>
              <a:ext uri="{FF2B5EF4-FFF2-40B4-BE49-F238E27FC236}">
                <a16:creationId xmlns:a16="http://schemas.microsoft.com/office/drawing/2014/main" id="{DE638ACC-D3F5-B7C4-C74D-8989C125F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5410" y="3196942"/>
            <a:ext cx="2132136" cy="38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altLang="en-US" sz="1400" b="1" dirty="0">
                <a:solidFill>
                  <a:schemeClr val="accent5"/>
                </a:solidFill>
                <a:latin typeface="+mn-lt"/>
                <a:cs typeface="Poppins SemiBold" panose="00000700000000000000" pitchFamily="2" charset="0"/>
              </a:rPr>
              <a:t>Указываем ссылку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CDD22B-3698-1FA7-82C3-AB223E32F64D}"/>
              </a:ext>
            </a:extLst>
          </p:cNvPr>
          <p:cNvSpPr txBox="1"/>
          <p:nvPr/>
        </p:nvSpPr>
        <p:spPr>
          <a:xfrm>
            <a:off x="10182671" y="2592799"/>
            <a:ext cx="689468" cy="677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2800" dirty="0">
                <a:solidFill>
                  <a:schemeClr val="accent2"/>
                </a:solidFill>
                <a:effectLst/>
                <a:ea typeface="Times New Roman" panose="02020603050405020304" pitchFamily="18" charset="0"/>
              </a:rPr>
              <a:t>03</a:t>
            </a:r>
            <a:endParaRPr lang="id-ID" sz="2800" dirty="0">
              <a:solidFill>
                <a:schemeClr val="accent2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6E8646E-832B-CF39-A2A2-32C26DDF6AD4}"/>
              </a:ext>
            </a:extLst>
          </p:cNvPr>
          <p:cNvSpPr/>
          <p:nvPr/>
        </p:nvSpPr>
        <p:spPr>
          <a:xfrm>
            <a:off x="9405520" y="3531155"/>
            <a:ext cx="2268634" cy="320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Качество </a:t>
            </a:r>
            <a:r>
              <a:rPr lang="en-US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vs </a:t>
            </a: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Скорость</a:t>
            </a:r>
            <a:endParaRPr lang="id-ID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</p:txBody>
      </p:sp>
      <p:sp>
        <p:nvSpPr>
          <p:cNvPr id="55" name="Rectangle 36">
            <a:extLst>
              <a:ext uri="{FF2B5EF4-FFF2-40B4-BE49-F238E27FC236}">
                <a16:creationId xmlns:a16="http://schemas.microsoft.com/office/drawing/2014/main" id="{1375FBA1-69D5-AB27-48A3-CF338D3385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3767" y="3196942"/>
            <a:ext cx="2268633" cy="38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altLang="en-US" sz="1400" b="1" dirty="0">
                <a:solidFill>
                  <a:schemeClr val="accent5"/>
                </a:solidFill>
                <a:latin typeface="+mn-lt"/>
                <a:cs typeface="Poppins SemiBold" panose="00000700000000000000" pitchFamily="2" charset="0"/>
              </a:rPr>
              <a:t>Управляемость ресурсами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81DB90-EE31-55BC-F75F-D71E0BE73BA8}"/>
              </a:ext>
            </a:extLst>
          </p:cNvPr>
          <p:cNvSpPr/>
          <p:nvPr/>
        </p:nvSpPr>
        <p:spPr>
          <a:xfrm>
            <a:off x="6948515" y="3595493"/>
            <a:ext cx="2268634" cy="573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- документ</a:t>
            </a:r>
          </a:p>
          <a:p>
            <a:pPr algn="ct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  <a:cs typeface="Open Sans" panose="020B0606030504020204" pitchFamily="34" charset="0"/>
              </a:rPr>
              <a:t>(страница, ссылка)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FAE84F4-4079-C5E6-F52A-453EDEF930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34" b="534"/>
          <a:stretch>
            <a:fillRect/>
          </a:stretch>
        </p:blipFill>
        <p:spPr>
          <a:xfrm>
            <a:off x="83165" y="99131"/>
            <a:ext cx="4420048" cy="26876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A9099B-8E75-BB86-95AE-C2DC64304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5" y="4357380"/>
            <a:ext cx="4466770" cy="240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05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1103586" y="-30309"/>
            <a:ext cx="12192000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2C26C-6F06-A65F-8E60-D701048EB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594" y="2670941"/>
            <a:ext cx="1516118" cy="1516118"/>
          </a:xfrm>
          <a:prstGeom prst="rect">
            <a:avLst/>
          </a:prstGeom>
        </p:spPr>
      </p:pic>
      <p:pic>
        <p:nvPicPr>
          <p:cNvPr id="9" name="rosatom_hack">
            <a:hlinkClick r:id="" action="ppaction://media"/>
            <a:extLst>
              <a:ext uri="{FF2B5EF4-FFF2-40B4-BE49-F238E27FC236}">
                <a16:creationId xmlns:a16="http://schemas.microsoft.com/office/drawing/2014/main" id="{B84FA1CE-4867-6667-7DFC-61B6061AA6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30309"/>
            <a:ext cx="7892101" cy="443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5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220717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37440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Аналитика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0671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15">
            <a:extLst>
              <a:ext uri="{FF2B5EF4-FFF2-40B4-BE49-F238E27FC236}">
                <a16:creationId xmlns:a16="http://schemas.microsoft.com/office/drawing/2014/main" id="{196325B7-7ACE-278F-791B-D7B472C58327}"/>
              </a:ext>
            </a:extLst>
          </p:cNvPr>
          <p:cNvSpPr>
            <a:spLocks/>
          </p:cNvSpPr>
          <p:nvPr/>
        </p:nvSpPr>
        <p:spPr bwMode="auto">
          <a:xfrm>
            <a:off x="5618144" y="4110167"/>
            <a:ext cx="2335557" cy="1803978"/>
          </a:xfrm>
          <a:custGeom>
            <a:avLst/>
            <a:gdLst>
              <a:gd name="T0" fmla="*/ 552 w 606"/>
              <a:gd name="T1" fmla="*/ 0 h 468"/>
              <a:gd name="T2" fmla="*/ 538 w 606"/>
              <a:gd name="T3" fmla="*/ 8 h 468"/>
              <a:gd name="T4" fmla="*/ 539 w 606"/>
              <a:gd name="T5" fmla="*/ 24 h 468"/>
              <a:gd name="T6" fmla="*/ 555 w 606"/>
              <a:gd name="T7" fmla="*/ 72 h 468"/>
              <a:gd name="T8" fmla="*/ 487 w 606"/>
              <a:gd name="T9" fmla="*/ 131 h 468"/>
              <a:gd name="T10" fmla="*/ 420 w 606"/>
              <a:gd name="T11" fmla="*/ 72 h 468"/>
              <a:gd name="T12" fmla="*/ 436 w 606"/>
              <a:gd name="T13" fmla="*/ 24 h 468"/>
              <a:gd name="T14" fmla="*/ 437 w 606"/>
              <a:gd name="T15" fmla="*/ 8 h 468"/>
              <a:gd name="T16" fmla="*/ 422 w 606"/>
              <a:gd name="T17" fmla="*/ 0 h 468"/>
              <a:gd name="T18" fmla="*/ 374 w 606"/>
              <a:gd name="T19" fmla="*/ 0 h 468"/>
              <a:gd name="T20" fmla="*/ 138 w 606"/>
              <a:gd name="T21" fmla="*/ 236 h 468"/>
              <a:gd name="T22" fmla="*/ 138 w 606"/>
              <a:gd name="T23" fmla="*/ 287 h 468"/>
              <a:gd name="T24" fmla="*/ 124 w 606"/>
              <a:gd name="T25" fmla="*/ 317 h 468"/>
              <a:gd name="T26" fmla="*/ 116 w 606"/>
              <a:gd name="T27" fmla="*/ 324 h 468"/>
              <a:gd name="T28" fmla="*/ 110 w 606"/>
              <a:gd name="T29" fmla="*/ 327 h 468"/>
              <a:gd name="T30" fmla="*/ 72 w 606"/>
              <a:gd name="T31" fmla="*/ 324 h 468"/>
              <a:gd name="T32" fmla="*/ 34 w 606"/>
              <a:gd name="T33" fmla="*/ 310 h 468"/>
              <a:gd name="T34" fmla="*/ 0 w 606"/>
              <a:gd name="T35" fmla="*/ 352 h 468"/>
              <a:gd name="T36" fmla="*/ 34 w 606"/>
              <a:gd name="T37" fmla="*/ 395 h 468"/>
              <a:gd name="T38" fmla="*/ 72 w 606"/>
              <a:gd name="T39" fmla="*/ 381 h 468"/>
              <a:gd name="T40" fmla="*/ 110 w 606"/>
              <a:gd name="T41" fmla="*/ 378 h 468"/>
              <a:gd name="T42" fmla="*/ 116 w 606"/>
              <a:gd name="T43" fmla="*/ 381 h 468"/>
              <a:gd name="T44" fmla="*/ 124 w 606"/>
              <a:gd name="T45" fmla="*/ 388 h 468"/>
              <a:gd name="T46" fmla="*/ 138 w 606"/>
              <a:gd name="T47" fmla="*/ 417 h 468"/>
              <a:gd name="T48" fmla="*/ 138 w 606"/>
              <a:gd name="T49" fmla="*/ 418 h 468"/>
              <a:gd name="T50" fmla="*/ 138 w 606"/>
              <a:gd name="T51" fmla="*/ 424 h 468"/>
              <a:gd name="T52" fmla="*/ 138 w 606"/>
              <a:gd name="T53" fmla="*/ 425 h 468"/>
              <a:gd name="T54" fmla="*/ 138 w 606"/>
              <a:gd name="T55" fmla="*/ 428 h 468"/>
              <a:gd name="T56" fmla="*/ 138 w 606"/>
              <a:gd name="T57" fmla="*/ 468 h 468"/>
              <a:gd name="T58" fmla="*/ 606 w 606"/>
              <a:gd name="T59" fmla="*/ 0 h 468"/>
              <a:gd name="T60" fmla="*/ 552 w 606"/>
              <a:gd name="T61" fmla="*/ 0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06" h="468">
                <a:moveTo>
                  <a:pt x="552" y="0"/>
                </a:moveTo>
                <a:cubicBezTo>
                  <a:pt x="547" y="1"/>
                  <a:pt x="541" y="3"/>
                  <a:pt x="538" y="8"/>
                </a:cubicBezTo>
                <a:cubicBezTo>
                  <a:pt x="535" y="13"/>
                  <a:pt x="536" y="20"/>
                  <a:pt x="539" y="24"/>
                </a:cubicBezTo>
                <a:cubicBezTo>
                  <a:pt x="540" y="27"/>
                  <a:pt x="555" y="56"/>
                  <a:pt x="555" y="72"/>
                </a:cubicBezTo>
                <a:cubicBezTo>
                  <a:pt x="555" y="105"/>
                  <a:pt x="524" y="131"/>
                  <a:pt x="487" y="131"/>
                </a:cubicBezTo>
                <a:cubicBezTo>
                  <a:pt x="450" y="131"/>
                  <a:pt x="420" y="105"/>
                  <a:pt x="420" y="72"/>
                </a:cubicBezTo>
                <a:cubicBezTo>
                  <a:pt x="420" y="56"/>
                  <a:pt x="435" y="27"/>
                  <a:pt x="436" y="24"/>
                </a:cubicBezTo>
                <a:cubicBezTo>
                  <a:pt x="438" y="20"/>
                  <a:pt x="440" y="13"/>
                  <a:pt x="437" y="8"/>
                </a:cubicBezTo>
                <a:cubicBezTo>
                  <a:pt x="434" y="3"/>
                  <a:pt x="427" y="1"/>
                  <a:pt x="422" y="0"/>
                </a:cubicBezTo>
                <a:cubicBezTo>
                  <a:pt x="374" y="0"/>
                  <a:pt x="374" y="0"/>
                  <a:pt x="374" y="0"/>
                </a:cubicBezTo>
                <a:cubicBezTo>
                  <a:pt x="367" y="127"/>
                  <a:pt x="265" y="229"/>
                  <a:pt x="138" y="236"/>
                </a:cubicBezTo>
                <a:cubicBezTo>
                  <a:pt x="138" y="287"/>
                  <a:pt x="138" y="287"/>
                  <a:pt x="138" y="287"/>
                </a:cubicBezTo>
                <a:cubicBezTo>
                  <a:pt x="136" y="299"/>
                  <a:pt x="132" y="310"/>
                  <a:pt x="124" y="317"/>
                </a:cubicBezTo>
                <a:cubicBezTo>
                  <a:pt x="122" y="320"/>
                  <a:pt x="119" y="322"/>
                  <a:pt x="116" y="324"/>
                </a:cubicBezTo>
                <a:cubicBezTo>
                  <a:pt x="114" y="325"/>
                  <a:pt x="112" y="326"/>
                  <a:pt x="110" y="327"/>
                </a:cubicBezTo>
                <a:cubicBezTo>
                  <a:pt x="99" y="331"/>
                  <a:pt x="85" y="331"/>
                  <a:pt x="72" y="324"/>
                </a:cubicBezTo>
                <a:cubicBezTo>
                  <a:pt x="59" y="317"/>
                  <a:pt x="40" y="310"/>
                  <a:pt x="34" y="310"/>
                </a:cubicBezTo>
                <a:cubicBezTo>
                  <a:pt x="15" y="310"/>
                  <a:pt x="0" y="329"/>
                  <a:pt x="0" y="352"/>
                </a:cubicBezTo>
                <a:cubicBezTo>
                  <a:pt x="0" y="376"/>
                  <a:pt x="15" y="395"/>
                  <a:pt x="34" y="395"/>
                </a:cubicBezTo>
                <a:cubicBezTo>
                  <a:pt x="40" y="395"/>
                  <a:pt x="59" y="388"/>
                  <a:pt x="72" y="381"/>
                </a:cubicBezTo>
                <a:cubicBezTo>
                  <a:pt x="85" y="374"/>
                  <a:pt x="99" y="374"/>
                  <a:pt x="110" y="378"/>
                </a:cubicBezTo>
                <a:cubicBezTo>
                  <a:pt x="112" y="379"/>
                  <a:pt x="114" y="380"/>
                  <a:pt x="116" y="381"/>
                </a:cubicBezTo>
                <a:cubicBezTo>
                  <a:pt x="119" y="383"/>
                  <a:pt x="122" y="385"/>
                  <a:pt x="124" y="388"/>
                </a:cubicBezTo>
                <a:cubicBezTo>
                  <a:pt x="131" y="395"/>
                  <a:pt x="136" y="405"/>
                  <a:pt x="138" y="417"/>
                </a:cubicBezTo>
                <a:cubicBezTo>
                  <a:pt x="138" y="418"/>
                  <a:pt x="138" y="418"/>
                  <a:pt x="138" y="418"/>
                </a:cubicBezTo>
                <a:cubicBezTo>
                  <a:pt x="138" y="424"/>
                  <a:pt x="138" y="424"/>
                  <a:pt x="138" y="424"/>
                </a:cubicBezTo>
                <a:cubicBezTo>
                  <a:pt x="138" y="425"/>
                  <a:pt x="138" y="425"/>
                  <a:pt x="138" y="425"/>
                </a:cubicBezTo>
                <a:cubicBezTo>
                  <a:pt x="138" y="428"/>
                  <a:pt x="138" y="428"/>
                  <a:pt x="138" y="428"/>
                </a:cubicBezTo>
                <a:cubicBezTo>
                  <a:pt x="138" y="468"/>
                  <a:pt x="138" y="468"/>
                  <a:pt x="138" y="468"/>
                </a:cubicBezTo>
                <a:cubicBezTo>
                  <a:pt x="393" y="461"/>
                  <a:pt x="599" y="255"/>
                  <a:pt x="606" y="0"/>
                </a:cubicBezTo>
                <a:lnTo>
                  <a:pt x="55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146078" tIns="73039" rIns="146078" bIns="73039" numCol="1" anchor="t" anchorCtr="0" compatLnSpc="1">
            <a:prstTxWarp prst="textNoShape">
              <a:avLst/>
            </a:prstTxWarp>
          </a:bodyPr>
          <a:lstStyle/>
          <a:p>
            <a:endParaRPr lang="en-US" sz="2876" dirty="0"/>
          </a:p>
        </p:txBody>
      </p:sp>
      <p:sp>
        <p:nvSpPr>
          <p:cNvPr id="44" name="Freeform 22">
            <a:extLst>
              <a:ext uri="{FF2B5EF4-FFF2-40B4-BE49-F238E27FC236}">
                <a16:creationId xmlns:a16="http://schemas.microsoft.com/office/drawing/2014/main" id="{EF31BA5B-F0F2-4971-E871-BA7B0EF64069}"/>
              </a:ext>
            </a:extLst>
          </p:cNvPr>
          <p:cNvSpPr>
            <a:spLocks/>
          </p:cNvSpPr>
          <p:nvPr/>
        </p:nvSpPr>
        <p:spPr bwMode="auto">
          <a:xfrm>
            <a:off x="6149723" y="2197330"/>
            <a:ext cx="1803978" cy="2312937"/>
          </a:xfrm>
          <a:custGeom>
            <a:avLst/>
            <a:gdLst>
              <a:gd name="T0" fmla="*/ 0 w 468"/>
              <a:gd name="T1" fmla="*/ 0 h 600"/>
              <a:gd name="T2" fmla="*/ 0 w 468"/>
              <a:gd name="T3" fmla="*/ 55 h 600"/>
              <a:gd name="T4" fmla="*/ 9 w 468"/>
              <a:gd name="T5" fmla="*/ 70 h 600"/>
              <a:gd name="T6" fmla="*/ 26 w 468"/>
              <a:gd name="T7" fmla="*/ 69 h 600"/>
              <a:gd name="T8" fmla="*/ 77 w 468"/>
              <a:gd name="T9" fmla="*/ 52 h 600"/>
              <a:gd name="T10" fmla="*/ 138 w 468"/>
              <a:gd name="T11" fmla="*/ 122 h 600"/>
              <a:gd name="T12" fmla="*/ 77 w 468"/>
              <a:gd name="T13" fmla="*/ 192 h 600"/>
              <a:gd name="T14" fmla="*/ 26 w 468"/>
              <a:gd name="T15" fmla="*/ 176 h 600"/>
              <a:gd name="T16" fmla="*/ 9 w 468"/>
              <a:gd name="T17" fmla="*/ 175 h 600"/>
              <a:gd name="T18" fmla="*/ 0 w 468"/>
              <a:gd name="T19" fmla="*/ 191 h 600"/>
              <a:gd name="T20" fmla="*/ 0 w 468"/>
              <a:gd name="T21" fmla="*/ 233 h 600"/>
              <a:gd name="T22" fmla="*/ 236 w 468"/>
              <a:gd name="T23" fmla="*/ 469 h 600"/>
              <a:gd name="T24" fmla="*/ 287 w 468"/>
              <a:gd name="T25" fmla="*/ 469 h 600"/>
              <a:gd name="T26" fmla="*/ 317 w 468"/>
              <a:gd name="T27" fmla="*/ 482 h 600"/>
              <a:gd name="T28" fmla="*/ 323 w 468"/>
              <a:gd name="T29" fmla="*/ 490 h 600"/>
              <a:gd name="T30" fmla="*/ 324 w 468"/>
              <a:gd name="T31" fmla="*/ 493 h 600"/>
              <a:gd name="T32" fmla="*/ 325 w 468"/>
              <a:gd name="T33" fmla="*/ 493 h 600"/>
              <a:gd name="T34" fmla="*/ 326 w 468"/>
              <a:gd name="T35" fmla="*/ 496 h 600"/>
              <a:gd name="T36" fmla="*/ 326 w 468"/>
              <a:gd name="T37" fmla="*/ 496 h 600"/>
              <a:gd name="T38" fmla="*/ 326 w 468"/>
              <a:gd name="T39" fmla="*/ 496 h 600"/>
              <a:gd name="T40" fmla="*/ 328 w 468"/>
              <a:gd name="T41" fmla="*/ 509 h 600"/>
              <a:gd name="T42" fmla="*/ 328 w 468"/>
              <a:gd name="T43" fmla="*/ 509 h 600"/>
              <a:gd name="T44" fmla="*/ 328 w 468"/>
              <a:gd name="T45" fmla="*/ 514 h 600"/>
              <a:gd name="T46" fmla="*/ 328 w 468"/>
              <a:gd name="T47" fmla="*/ 514 h 600"/>
              <a:gd name="T48" fmla="*/ 327 w 468"/>
              <a:gd name="T49" fmla="*/ 523 h 600"/>
              <a:gd name="T50" fmla="*/ 326 w 468"/>
              <a:gd name="T51" fmla="*/ 523 h 600"/>
              <a:gd name="T52" fmla="*/ 325 w 468"/>
              <a:gd name="T53" fmla="*/ 527 h 600"/>
              <a:gd name="T54" fmla="*/ 325 w 468"/>
              <a:gd name="T55" fmla="*/ 528 h 600"/>
              <a:gd name="T56" fmla="*/ 323 w 468"/>
              <a:gd name="T57" fmla="*/ 532 h 600"/>
              <a:gd name="T58" fmla="*/ 310 w 468"/>
              <a:gd name="T59" fmla="*/ 568 h 600"/>
              <a:gd name="T60" fmla="*/ 349 w 468"/>
              <a:gd name="T61" fmla="*/ 600 h 600"/>
              <a:gd name="T62" fmla="*/ 389 w 468"/>
              <a:gd name="T63" fmla="*/ 568 h 600"/>
              <a:gd name="T64" fmla="*/ 376 w 468"/>
              <a:gd name="T65" fmla="*/ 532 h 600"/>
              <a:gd name="T66" fmla="*/ 374 w 468"/>
              <a:gd name="T67" fmla="*/ 528 h 600"/>
              <a:gd name="T68" fmla="*/ 374 w 468"/>
              <a:gd name="T69" fmla="*/ 528 h 600"/>
              <a:gd name="T70" fmla="*/ 372 w 468"/>
              <a:gd name="T71" fmla="*/ 523 h 600"/>
              <a:gd name="T72" fmla="*/ 372 w 468"/>
              <a:gd name="T73" fmla="*/ 523 h 600"/>
              <a:gd name="T74" fmla="*/ 371 w 468"/>
              <a:gd name="T75" fmla="*/ 514 h 600"/>
              <a:gd name="T76" fmla="*/ 371 w 468"/>
              <a:gd name="T77" fmla="*/ 514 h 600"/>
              <a:gd name="T78" fmla="*/ 370 w 468"/>
              <a:gd name="T79" fmla="*/ 509 h 600"/>
              <a:gd name="T80" fmla="*/ 370 w 468"/>
              <a:gd name="T81" fmla="*/ 509 h 600"/>
              <a:gd name="T82" fmla="*/ 373 w 468"/>
              <a:gd name="T83" fmla="*/ 496 h 600"/>
              <a:gd name="T84" fmla="*/ 374 w 468"/>
              <a:gd name="T85" fmla="*/ 493 h 600"/>
              <a:gd name="T86" fmla="*/ 374 w 468"/>
              <a:gd name="T87" fmla="*/ 493 h 600"/>
              <a:gd name="T88" fmla="*/ 376 w 468"/>
              <a:gd name="T89" fmla="*/ 490 h 600"/>
              <a:gd name="T90" fmla="*/ 382 w 468"/>
              <a:gd name="T91" fmla="*/ 482 h 600"/>
              <a:gd name="T92" fmla="*/ 410 w 468"/>
              <a:gd name="T93" fmla="*/ 469 h 600"/>
              <a:gd name="T94" fmla="*/ 411 w 468"/>
              <a:gd name="T95" fmla="*/ 469 h 600"/>
              <a:gd name="T96" fmla="*/ 417 w 468"/>
              <a:gd name="T97" fmla="*/ 469 h 600"/>
              <a:gd name="T98" fmla="*/ 418 w 468"/>
              <a:gd name="T99" fmla="*/ 469 h 600"/>
              <a:gd name="T100" fmla="*/ 421 w 468"/>
              <a:gd name="T101" fmla="*/ 469 h 600"/>
              <a:gd name="T102" fmla="*/ 468 w 468"/>
              <a:gd name="T103" fmla="*/ 469 h 600"/>
              <a:gd name="T104" fmla="*/ 0 w 468"/>
              <a:gd name="T105" fmla="*/ 0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68" h="600">
                <a:moveTo>
                  <a:pt x="0" y="0"/>
                </a:moveTo>
                <a:cubicBezTo>
                  <a:pt x="0" y="55"/>
                  <a:pt x="0" y="55"/>
                  <a:pt x="0" y="55"/>
                </a:cubicBezTo>
                <a:cubicBezTo>
                  <a:pt x="1" y="60"/>
                  <a:pt x="3" y="67"/>
                  <a:pt x="9" y="70"/>
                </a:cubicBezTo>
                <a:cubicBezTo>
                  <a:pt x="13" y="73"/>
                  <a:pt x="19" y="72"/>
                  <a:pt x="26" y="69"/>
                </a:cubicBezTo>
                <a:cubicBezTo>
                  <a:pt x="29" y="67"/>
                  <a:pt x="60" y="52"/>
                  <a:pt x="77" y="52"/>
                </a:cubicBezTo>
                <a:cubicBezTo>
                  <a:pt x="111" y="52"/>
                  <a:pt x="138" y="84"/>
                  <a:pt x="138" y="122"/>
                </a:cubicBezTo>
                <a:cubicBezTo>
                  <a:pt x="138" y="161"/>
                  <a:pt x="111" y="192"/>
                  <a:pt x="77" y="192"/>
                </a:cubicBezTo>
                <a:cubicBezTo>
                  <a:pt x="60" y="192"/>
                  <a:pt x="29" y="177"/>
                  <a:pt x="26" y="176"/>
                </a:cubicBezTo>
                <a:cubicBezTo>
                  <a:pt x="19" y="172"/>
                  <a:pt x="13" y="172"/>
                  <a:pt x="9" y="175"/>
                </a:cubicBezTo>
                <a:cubicBezTo>
                  <a:pt x="3" y="178"/>
                  <a:pt x="1" y="186"/>
                  <a:pt x="0" y="191"/>
                </a:cubicBezTo>
                <a:cubicBezTo>
                  <a:pt x="0" y="233"/>
                  <a:pt x="0" y="233"/>
                  <a:pt x="0" y="233"/>
                </a:cubicBezTo>
                <a:cubicBezTo>
                  <a:pt x="127" y="240"/>
                  <a:pt x="229" y="342"/>
                  <a:pt x="236" y="469"/>
                </a:cubicBezTo>
                <a:cubicBezTo>
                  <a:pt x="287" y="469"/>
                  <a:pt x="287" y="469"/>
                  <a:pt x="287" y="469"/>
                </a:cubicBezTo>
                <a:cubicBezTo>
                  <a:pt x="299" y="470"/>
                  <a:pt x="310" y="475"/>
                  <a:pt x="317" y="482"/>
                </a:cubicBezTo>
                <a:cubicBezTo>
                  <a:pt x="319" y="485"/>
                  <a:pt x="321" y="487"/>
                  <a:pt x="323" y="490"/>
                </a:cubicBezTo>
                <a:cubicBezTo>
                  <a:pt x="323" y="491"/>
                  <a:pt x="324" y="492"/>
                  <a:pt x="324" y="493"/>
                </a:cubicBezTo>
                <a:cubicBezTo>
                  <a:pt x="324" y="493"/>
                  <a:pt x="325" y="493"/>
                  <a:pt x="325" y="493"/>
                </a:cubicBezTo>
                <a:cubicBezTo>
                  <a:pt x="325" y="494"/>
                  <a:pt x="325" y="495"/>
                  <a:pt x="326" y="496"/>
                </a:cubicBezTo>
                <a:cubicBezTo>
                  <a:pt x="326" y="496"/>
                  <a:pt x="326" y="496"/>
                  <a:pt x="326" y="496"/>
                </a:cubicBezTo>
                <a:cubicBezTo>
                  <a:pt x="326" y="496"/>
                  <a:pt x="326" y="496"/>
                  <a:pt x="326" y="496"/>
                </a:cubicBezTo>
                <a:cubicBezTo>
                  <a:pt x="327" y="500"/>
                  <a:pt x="328" y="505"/>
                  <a:pt x="328" y="509"/>
                </a:cubicBezTo>
                <a:cubicBezTo>
                  <a:pt x="328" y="509"/>
                  <a:pt x="328" y="509"/>
                  <a:pt x="328" y="509"/>
                </a:cubicBezTo>
                <a:cubicBezTo>
                  <a:pt x="328" y="511"/>
                  <a:pt x="328" y="512"/>
                  <a:pt x="328" y="514"/>
                </a:cubicBezTo>
                <a:cubicBezTo>
                  <a:pt x="328" y="514"/>
                  <a:pt x="328" y="514"/>
                  <a:pt x="328" y="514"/>
                </a:cubicBezTo>
                <a:cubicBezTo>
                  <a:pt x="328" y="517"/>
                  <a:pt x="327" y="520"/>
                  <a:pt x="327" y="523"/>
                </a:cubicBezTo>
                <a:cubicBezTo>
                  <a:pt x="327" y="523"/>
                  <a:pt x="327" y="523"/>
                  <a:pt x="326" y="523"/>
                </a:cubicBezTo>
                <a:cubicBezTo>
                  <a:pt x="326" y="525"/>
                  <a:pt x="326" y="526"/>
                  <a:pt x="325" y="527"/>
                </a:cubicBezTo>
                <a:cubicBezTo>
                  <a:pt x="325" y="528"/>
                  <a:pt x="325" y="528"/>
                  <a:pt x="325" y="528"/>
                </a:cubicBezTo>
                <a:cubicBezTo>
                  <a:pt x="324" y="530"/>
                  <a:pt x="324" y="531"/>
                  <a:pt x="323" y="532"/>
                </a:cubicBezTo>
                <a:cubicBezTo>
                  <a:pt x="317" y="545"/>
                  <a:pt x="310" y="562"/>
                  <a:pt x="310" y="568"/>
                </a:cubicBezTo>
                <a:cubicBezTo>
                  <a:pt x="310" y="586"/>
                  <a:pt x="328" y="600"/>
                  <a:pt x="349" y="600"/>
                </a:cubicBezTo>
                <a:cubicBezTo>
                  <a:pt x="371" y="600"/>
                  <a:pt x="389" y="586"/>
                  <a:pt x="389" y="568"/>
                </a:cubicBezTo>
                <a:cubicBezTo>
                  <a:pt x="389" y="562"/>
                  <a:pt x="382" y="545"/>
                  <a:pt x="376" y="532"/>
                </a:cubicBezTo>
                <a:cubicBezTo>
                  <a:pt x="375" y="531"/>
                  <a:pt x="375" y="530"/>
                  <a:pt x="374" y="528"/>
                </a:cubicBezTo>
                <a:cubicBezTo>
                  <a:pt x="374" y="528"/>
                  <a:pt x="374" y="528"/>
                  <a:pt x="374" y="528"/>
                </a:cubicBezTo>
                <a:cubicBezTo>
                  <a:pt x="373" y="526"/>
                  <a:pt x="373" y="525"/>
                  <a:pt x="372" y="523"/>
                </a:cubicBezTo>
                <a:cubicBezTo>
                  <a:pt x="372" y="523"/>
                  <a:pt x="372" y="523"/>
                  <a:pt x="372" y="523"/>
                </a:cubicBezTo>
                <a:cubicBezTo>
                  <a:pt x="371" y="520"/>
                  <a:pt x="371" y="517"/>
                  <a:pt x="371" y="514"/>
                </a:cubicBezTo>
                <a:cubicBezTo>
                  <a:pt x="371" y="514"/>
                  <a:pt x="371" y="514"/>
                  <a:pt x="371" y="514"/>
                </a:cubicBezTo>
                <a:cubicBezTo>
                  <a:pt x="370" y="512"/>
                  <a:pt x="370" y="511"/>
                  <a:pt x="370" y="509"/>
                </a:cubicBezTo>
                <a:cubicBezTo>
                  <a:pt x="370" y="509"/>
                  <a:pt x="370" y="509"/>
                  <a:pt x="370" y="509"/>
                </a:cubicBezTo>
                <a:cubicBezTo>
                  <a:pt x="371" y="505"/>
                  <a:pt x="371" y="500"/>
                  <a:pt x="373" y="496"/>
                </a:cubicBezTo>
                <a:cubicBezTo>
                  <a:pt x="373" y="495"/>
                  <a:pt x="374" y="494"/>
                  <a:pt x="374" y="493"/>
                </a:cubicBezTo>
                <a:cubicBezTo>
                  <a:pt x="374" y="493"/>
                  <a:pt x="374" y="493"/>
                  <a:pt x="374" y="493"/>
                </a:cubicBezTo>
                <a:cubicBezTo>
                  <a:pt x="375" y="492"/>
                  <a:pt x="375" y="491"/>
                  <a:pt x="376" y="490"/>
                </a:cubicBezTo>
                <a:cubicBezTo>
                  <a:pt x="378" y="487"/>
                  <a:pt x="380" y="485"/>
                  <a:pt x="382" y="482"/>
                </a:cubicBezTo>
                <a:cubicBezTo>
                  <a:pt x="389" y="475"/>
                  <a:pt x="399" y="470"/>
                  <a:pt x="410" y="469"/>
                </a:cubicBezTo>
                <a:cubicBezTo>
                  <a:pt x="411" y="469"/>
                  <a:pt x="411" y="469"/>
                  <a:pt x="411" y="469"/>
                </a:cubicBezTo>
                <a:cubicBezTo>
                  <a:pt x="417" y="469"/>
                  <a:pt x="417" y="469"/>
                  <a:pt x="417" y="469"/>
                </a:cubicBezTo>
                <a:cubicBezTo>
                  <a:pt x="418" y="469"/>
                  <a:pt x="418" y="469"/>
                  <a:pt x="418" y="469"/>
                </a:cubicBezTo>
                <a:cubicBezTo>
                  <a:pt x="421" y="469"/>
                  <a:pt x="421" y="469"/>
                  <a:pt x="421" y="469"/>
                </a:cubicBezTo>
                <a:cubicBezTo>
                  <a:pt x="468" y="469"/>
                  <a:pt x="468" y="469"/>
                  <a:pt x="468" y="469"/>
                </a:cubicBezTo>
                <a:cubicBezTo>
                  <a:pt x="461" y="214"/>
                  <a:pt x="255" y="8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146078" tIns="73039" rIns="146078" bIns="73039" numCol="1" anchor="t" anchorCtr="0" compatLnSpc="1">
            <a:prstTxWarp prst="textNoShape">
              <a:avLst/>
            </a:prstTxWarp>
          </a:bodyPr>
          <a:lstStyle/>
          <a:p>
            <a:endParaRPr lang="en-US" sz="2876"/>
          </a:p>
        </p:txBody>
      </p:sp>
      <p:sp>
        <p:nvSpPr>
          <p:cNvPr id="50" name="Freeform 28">
            <a:extLst>
              <a:ext uri="{FF2B5EF4-FFF2-40B4-BE49-F238E27FC236}">
                <a16:creationId xmlns:a16="http://schemas.microsoft.com/office/drawing/2014/main" id="{40948CD6-5644-BE95-D349-3A1F2F153934}"/>
              </a:ext>
            </a:extLst>
          </p:cNvPr>
          <p:cNvSpPr>
            <a:spLocks/>
          </p:cNvSpPr>
          <p:nvPr/>
        </p:nvSpPr>
        <p:spPr bwMode="auto">
          <a:xfrm>
            <a:off x="4238300" y="2197330"/>
            <a:ext cx="2335557" cy="1808219"/>
          </a:xfrm>
          <a:custGeom>
            <a:avLst/>
            <a:gdLst>
              <a:gd name="T0" fmla="*/ 573 w 606"/>
              <a:gd name="T1" fmla="*/ 80 h 469"/>
              <a:gd name="T2" fmla="*/ 535 w 606"/>
              <a:gd name="T3" fmla="*/ 94 h 469"/>
              <a:gd name="T4" fmla="*/ 496 w 606"/>
              <a:gd name="T5" fmla="*/ 96 h 469"/>
              <a:gd name="T6" fmla="*/ 491 w 606"/>
              <a:gd name="T7" fmla="*/ 94 h 469"/>
              <a:gd name="T8" fmla="*/ 482 w 606"/>
              <a:gd name="T9" fmla="*/ 87 h 469"/>
              <a:gd name="T10" fmla="*/ 469 w 606"/>
              <a:gd name="T11" fmla="*/ 58 h 469"/>
              <a:gd name="T12" fmla="*/ 468 w 606"/>
              <a:gd name="T13" fmla="*/ 57 h 469"/>
              <a:gd name="T14" fmla="*/ 468 w 606"/>
              <a:gd name="T15" fmla="*/ 51 h 469"/>
              <a:gd name="T16" fmla="*/ 468 w 606"/>
              <a:gd name="T17" fmla="*/ 50 h 469"/>
              <a:gd name="T18" fmla="*/ 468 w 606"/>
              <a:gd name="T19" fmla="*/ 47 h 469"/>
              <a:gd name="T20" fmla="*/ 468 w 606"/>
              <a:gd name="T21" fmla="*/ 0 h 469"/>
              <a:gd name="T22" fmla="*/ 0 w 606"/>
              <a:gd name="T23" fmla="*/ 469 h 469"/>
              <a:gd name="T24" fmla="*/ 47 w 606"/>
              <a:gd name="T25" fmla="*/ 468 h 469"/>
              <a:gd name="T26" fmla="*/ 62 w 606"/>
              <a:gd name="T27" fmla="*/ 460 h 469"/>
              <a:gd name="T28" fmla="*/ 61 w 606"/>
              <a:gd name="T29" fmla="*/ 443 h 469"/>
              <a:gd name="T30" fmla="*/ 44 w 606"/>
              <a:gd name="T31" fmla="*/ 392 h 469"/>
              <a:gd name="T32" fmla="*/ 114 w 606"/>
              <a:gd name="T33" fmla="*/ 330 h 469"/>
              <a:gd name="T34" fmla="*/ 185 w 606"/>
              <a:gd name="T35" fmla="*/ 392 h 469"/>
              <a:gd name="T36" fmla="*/ 168 w 606"/>
              <a:gd name="T37" fmla="*/ 442 h 469"/>
              <a:gd name="T38" fmla="*/ 167 w 606"/>
              <a:gd name="T39" fmla="*/ 460 h 469"/>
              <a:gd name="T40" fmla="*/ 183 w 606"/>
              <a:gd name="T41" fmla="*/ 469 h 469"/>
              <a:gd name="T42" fmla="*/ 232 w 606"/>
              <a:gd name="T43" fmla="*/ 469 h 469"/>
              <a:gd name="T44" fmla="*/ 468 w 606"/>
              <a:gd name="T45" fmla="*/ 233 h 469"/>
              <a:gd name="T46" fmla="*/ 468 w 606"/>
              <a:gd name="T47" fmla="*/ 188 h 469"/>
              <a:gd name="T48" fmla="*/ 482 w 606"/>
              <a:gd name="T49" fmla="*/ 158 h 469"/>
              <a:gd name="T50" fmla="*/ 491 w 606"/>
              <a:gd name="T51" fmla="*/ 151 h 469"/>
              <a:gd name="T52" fmla="*/ 496 w 606"/>
              <a:gd name="T53" fmla="*/ 148 h 469"/>
              <a:gd name="T54" fmla="*/ 535 w 606"/>
              <a:gd name="T55" fmla="*/ 151 h 469"/>
              <a:gd name="T56" fmla="*/ 573 w 606"/>
              <a:gd name="T57" fmla="*/ 165 h 469"/>
              <a:gd name="T58" fmla="*/ 606 w 606"/>
              <a:gd name="T59" fmla="*/ 122 h 469"/>
              <a:gd name="T60" fmla="*/ 573 w 606"/>
              <a:gd name="T61" fmla="*/ 8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06" h="469">
                <a:moveTo>
                  <a:pt x="573" y="80"/>
                </a:moveTo>
                <a:cubicBezTo>
                  <a:pt x="566" y="80"/>
                  <a:pt x="547" y="87"/>
                  <a:pt x="535" y="94"/>
                </a:cubicBezTo>
                <a:cubicBezTo>
                  <a:pt x="521" y="100"/>
                  <a:pt x="508" y="101"/>
                  <a:pt x="496" y="96"/>
                </a:cubicBezTo>
                <a:cubicBezTo>
                  <a:pt x="494" y="96"/>
                  <a:pt x="492" y="95"/>
                  <a:pt x="491" y="94"/>
                </a:cubicBezTo>
                <a:cubicBezTo>
                  <a:pt x="487" y="92"/>
                  <a:pt x="485" y="90"/>
                  <a:pt x="482" y="87"/>
                </a:cubicBezTo>
                <a:cubicBezTo>
                  <a:pt x="475" y="80"/>
                  <a:pt x="470" y="70"/>
                  <a:pt x="469" y="58"/>
                </a:cubicBezTo>
                <a:cubicBezTo>
                  <a:pt x="468" y="57"/>
                  <a:pt x="468" y="57"/>
                  <a:pt x="468" y="57"/>
                </a:cubicBezTo>
                <a:cubicBezTo>
                  <a:pt x="468" y="51"/>
                  <a:pt x="468" y="51"/>
                  <a:pt x="468" y="51"/>
                </a:cubicBezTo>
                <a:cubicBezTo>
                  <a:pt x="468" y="50"/>
                  <a:pt x="468" y="50"/>
                  <a:pt x="468" y="50"/>
                </a:cubicBezTo>
                <a:cubicBezTo>
                  <a:pt x="468" y="47"/>
                  <a:pt x="468" y="47"/>
                  <a:pt x="468" y="47"/>
                </a:cubicBezTo>
                <a:cubicBezTo>
                  <a:pt x="468" y="0"/>
                  <a:pt x="468" y="0"/>
                  <a:pt x="468" y="0"/>
                </a:cubicBezTo>
                <a:cubicBezTo>
                  <a:pt x="213" y="8"/>
                  <a:pt x="7" y="214"/>
                  <a:pt x="0" y="469"/>
                </a:cubicBezTo>
                <a:cubicBezTo>
                  <a:pt x="47" y="468"/>
                  <a:pt x="47" y="468"/>
                  <a:pt x="47" y="468"/>
                </a:cubicBezTo>
                <a:cubicBezTo>
                  <a:pt x="52" y="468"/>
                  <a:pt x="59" y="465"/>
                  <a:pt x="62" y="460"/>
                </a:cubicBezTo>
                <a:cubicBezTo>
                  <a:pt x="66" y="454"/>
                  <a:pt x="64" y="447"/>
                  <a:pt x="61" y="443"/>
                </a:cubicBezTo>
                <a:cubicBezTo>
                  <a:pt x="59" y="439"/>
                  <a:pt x="44" y="409"/>
                  <a:pt x="44" y="392"/>
                </a:cubicBezTo>
                <a:cubicBezTo>
                  <a:pt x="44" y="358"/>
                  <a:pt x="76" y="330"/>
                  <a:pt x="114" y="330"/>
                </a:cubicBezTo>
                <a:cubicBezTo>
                  <a:pt x="153" y="330"/>
                  <a:pt x="185" y="358"/>
                  <a:pt x="185" y="392"/>
                </a:cubicBezTo>
                <a:cubicBezTo>
                  <a:pt x="185" y="409"/>
                  <a:pt x="169" y="439"/>
                  <a:pt x="168" y="442"/>
                </a:cubicBezTo>
                <a:cubicBezTo>
                  <a:pt x="165" y="447"/>
                  <a:pt x="163" y="454"/>
                  <a:pt x="167" y="460"/>
                </a:cubicBezTo>
                <a:cubicBezTo>
                  <a:pt x="170" y="466"/>
                  <a:pt x="178" y="468"/>
                  <a:pt x="183" y="469"/>
                </a:cubicBezTo>
                <a:cubicBezTo>
                  <a:pt x="232" y="469"/>
                  <a:pt x="232" y="469"/>
                  <a:pt x="232" y="469"/>
                </a:cubicBezTo>
                <a:cubicBezTo>
                  <a:pt x="239" y="342"/>
                  <a:pt x="341" y="240"/>
                  <a:pt x="468" y="233"/>
                </a:cubicBezTo>
                <a:cubicBezTo>
                  <a:pt x="468" y="188"/>
                  <a:pt x="468" y="188"/>
                  <a:pt x="468" y="188"/>
                </a:cubicBezTo>
                <a:cubicBezTo>
                  <a:pt x="470" y="176"/>
                  <a:pt x="475" y="165"/>
                  <a:pt x="482" y="158"/>
                </a:cubicBezTo>
                <a:cubicBezTo>
                  <a:pt x="485" y="155"/>
                  <a:pt x="487" y="153"/>
                  <a:pt x="491" y="151"/>
                </a:cubicBezTo>
                <a:cubicBezTo>
                  <a:pt x="492" y="150"/>
                  <a:pt x="494" y="149"/>
                  <a:pt x="496" y="148"/>
                </a:cubicBezTo>
                <a:cubicBezTo>
                  <a:pt x="508" y="143"/>
                  <a:pt x="521" y="144"/>
                  <a:pt x="535" y="151"/>
                </a:cubicBezTo>
                <a:cubicBezTo>
                  <a:pt x="547" y="158"/>
                  <a:pt x="566" y="165"/>
                  <a:pt x="573" y="165"/>
                </a:cubicBezTo>
                <a:cubicBezTo>
                  <a:pt x="591" y="165"/>
                  <a:pt x="606" y="146"/>
                  <a:pt x="606" y="122"/>
                </a:cubicBezTo>
                <a:cubicBezTo>
                  <a:pt x="606" y="99"/>
                  <a:pt x="591" y="80"/>
                  <a:pt x="573" y="8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146078" tIns="73039" rIns="146078" bIns="73039" numCol="1" anchor="t" anchorCtr="0" compatLnSpc="1">
            <a:prstTxWarp prst="textNoShape">
              <a:avLst/>
            </a:prstTxWarp>
          </a:bodyPr>
          <a:lstStyle/>
          <a:p>
            <a:endParaRPr lang="en-US" sz="2876"/>
          </a:p>
        </p:txBody>
      </p:sp>
      <p:sp>
        <p:nvSpPr>
          <p:cNvPr id="51" name="Freeform 29">
            <a:extLst>
              <a:ext uri="{FF2B5EF4-FFF2-40B4-BE49-F238E27FC236}">
                <a16:creationId xmlns:a16="http://schemas.microsoft.com/office/drawing/2014/main" id="{FFAA489E-5AB6-72FE-75DE-B15DB07383BA}"/>
              </a:ext>
            </a:extLst>
          </p:cNvPr>
          <p:cNvSpPr>
            <a:spLocks/>
          </p:cNvSpPr>
          <p:nvPr/>
        </p:nvSpPr>
        <p:spPr bwMode="auto">
          <a:xfrm>
            <a:off x="4238299" y="3577174"/>
            <a:ext cx="1803978" cy="2336972"/>
          </a:xfrm>
          <a:custGeom>
            <a:avLst/>
            <a:gdLst>
              <a:gd name="T0" fmla="*/ 392 w 468"/>
              <a:gd name="T1" fmla="*/ 420 h 606"/>
              <a:gd name="T2" fmla="*/ 442 w 468"/>
              <a:gd name="T3" fmla="*/ 437 h 606"/>
              <a:gd name="T4" fmla="*/ 460 w 468"/>
              <a:gd name="T5" fmla="*/ 438 h 606"/>
              <a:gd name="T6" fmla="*/ 468 w 468"/>
              <a:gd name="T7" fmla="*/ 422 h 606"/>
              <a:gd name="T8" fmla="*/ 468 w 468"/>
              <a:gd name="T9" fmla="*/ 374 h 606"/>
              <a:gd name="T10" fmla="*/ 232 w 468"/>
              <a:gd name="T11" fmla="*/ 138 h 606"/>
              <a:gd name="T12" fmla="*/ 180 w 468"/>
              <a:gd name="T13" fmla="*/ 138 h 606"/>
              <a:gd name="T14" fmla="*/ 143 w 468"/>
              <a:gd name="T15" fmla="*/ 116 h 606"/>
              <a:gd name="T16" fmla="*/ 140 w 468"/>
              <a:gd name="T17" fmla="*/ 111 h 606"/>
              <a:gd name="T18" fmla="*/ 143 w 468"/>
              <a:gd name="T19" fmla="*/ 72 h 606"/>
              <a:gd name="T20" fmla="*/ 157 w 468"/>
              <a:gd name="T21" fmla="*/ 34 h 606"/>
              <a:gd name="T22" fmla="*/ 114 w 468"/>
              <a:gd name="T23" fmla="*/ 0 h 606"/>
              <a:gd name="T24" fmla="*/ 72 w 468"/>
              <a:gd name="T25" fmla="*/ 34 h 606"/>
              <a:gd name="T26" fmla="*/ 86 w 468"/>
              <a:gd name="T27" fmla="*/ 72 h 606"/>
              <a:gd name="T28" fmla="*/ 89 w 468"/>
              <a:gd name="T29" fmla="*/ 111 h 606"/>
              <a:gd name="T30" fmla="*/ 86 w 468"/>
              <a:gd name="T31" fmla="*/ 116 h 606"/>
              <a:gd name="T32" fmla="*/ 50 w 468"/>
              <a:gd name="T33" fmla="*/ 138 h 606"/>
              <a:gd name="T34" fmla="*/ 49 w 468"/>
              <a:gd name="T35" fmla="*/ 138 h 606"/>
              <a:gd name="T36" fmla="*/ 43 w 468"/>
              <a:gd name="T37" fmla="*/ 138 h 606"/>
              <a:gd name="T38" fmla="*/ 42 w 468"/>
              <a:gd name="T39" fmla="*/ 138 h 606"/>
              <a:gd name="T40" fmla="*/ 39 w 468"/>
              <a:gd name="T41" fmla="*/ 138 h 606"/>
              <a:gd name="T42" fmla="*/ 0 w 468"/>
              <a:gd name="T43" fmla="*/ 138 h 606"/>
              <a:gd name="T44" fmla="*/ 468 w 468"/>
              <a:gd name="T45" fmla="*/ 606 h 606"/>
              <a:gd name="T46" fmla="*/ 468 w 468"/>
              <a:gd name="T47" fmla="*/ 558 h 606"/>
              <a:gd name="T48" fmla="*/ 460 w 468"/>
              <a:gd name="T49" fmla="*/ 543 h 606"/>
              <a:gd name="T50" fmla="*/ 442 w 468"/>
              <a:gd name="T51" fmla="*/ 544 h 606"/>
              <a:gd name="T52" fmla="*/ 392 w 468"/>
              <a:gd name="T53" fmla="*/ 561 h 606"/>
              <a:gd name="T54" fmla="*/ 330 w 468"/>
              <a:gd name="T55" fmla="*/ 490 h 606"/>
              <a:gd name="T56" fmla="*/ 392 w 468"/>
              <a:gd name="T57" fmla="*/ 420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68" h="606">
                <a:moveTo>
                  <a:pt x="392" y="420"/>
                </a:moveTo>
                <a:cubicBezTo>
                  <a:pt x="409" y="420"/>
                  <a:pt x="439" y="435"/>
                  <a:pt x="442" y="437"/>
                </a:cubicBezTo>
                <a:cubicBezTo>
                  <a:pt x="449" y="441"/>
                  <a:pt x="455" y="441"/>
                  <a:pt x="460" y="438"/>
                </a:cubicBezTo>
                <a:cubicBezTo>
                  <a:pt x="466" y="435"/>
                  <a:pt x="468" y="427"/>
                  <a:pt x="468" y="422"/>
                </a:cubicBezTo>
                <a:cubicBezTo>
                  <a:pt x="468" y="374"/>
                  <a:pt x="468" y="374"/>
                  <a:pt x="468" y="374"/>
                </a:cubicBezTo>
                <a:cubicBezTo>
                  <a:pt x="341" y="367"/>
                  <a:pt x="239" y="265"/>
                  <a:pt x="232" y="138"/>
                </a:cubicBezTo>
                <a:cubicBezTo>
                  <a:pt x="180" y="138"/>
                  <a:pt x="180" y="138"/>
                  <a:pt x="180" y="138"/>
                </a:cubicBezTo>
                <a:cubicBezTo>
                  <a:pt x="164" y="136"/>
                  <a:pt x="150" y="128"/>
                  <a:pt x="143" y="116"/>
                </a:cubicBezTo>
                <a:cubicBezTo>
                  <a:pt x="142" y="114"/>
                  <a:pt x="141" y="112"/>
                  <a:pt x="140" y="111"/>
                </a:cubicBezTo>
                <a:cubicBezTo>
                  <a:pt x="136" y="99"/>
                  <a:pt x="136" y="85"/>
                  <a:pt x="143" y="72"/>
                </a:cubicBezTo>
                <a:cubicBezTo>
                  <a:pt x="150" y="59"/>
                  <a:pt x="157" y="40"/>
                  <a:pt x="157" y="34"/>
                </a:cubicBezTo>
                <a:cubicBezTo>
                  <a:pt x="157" y="15"/>
                  <a:pt x="138" y="0"/>
                  <a:pt x="114" y="0"/>
                </a:cubicBezTo>
                <a:cubicBezTo>
                  <a:pt x="91" y="0"/>
                  <a:pt x="72" y="15"/>
                  <a:pt x="72" y="34"/>
                </a:cubicBezTo>
                <a:cubicBezTo>
                  <a:pt x="72" y="40"/>
                  <a:pt x="79" y="59"/>
                  <a:pt x="86" y="72"/>
                </a:cubicBezTo>
                <a:cubicBezTo>
                  <a:pt x="92" y="85"/>
                  <a:pt x="93" y="99"/>
                  <a:pt x="89" y="111"/>
                </a:cubicBezTo>
                <a:cubicBezTo>
                  <a:pt x="88" y="112"/>
                  <a:pt x="87" y="114"/>
                  <a:pt x="86" y="116"/>
                </a:cubicBezTo>
                <a:cubicBezTo>
                  <a:pt x="79" y="128"/>
                  <a:pt x="66" y="136"/>
                  <a:pt x="50" y="138"/>
                </a:cubicBezTo>
                <a:cubicBezTo>
                  <a:pt x="49" y="138"/>
                  <a:pt x="49" y="138"/>
                  <a:pt x="49" y="138"/>
                </a:cubicBezTo>
                <a:cubicBezTo>
                  <a:pt x="43" y="138"/>
                  <a:pt x="43" y="138"/>
                  <a:pt x="43" y="138"/>
                </a:cubicBezTo>
                <a:cubicBezTo>
                  <a:pt x="42" y="138"/>
                  <a:pt x="42" y="138"/>
                  <a:pt x="42" y="138"/>
                </a:cubicBezTo>
                <a:cubicBezTo>
                  <a:pt x="39" y="138"/>
                  <a:pt x="39" y="138"/>
                  <a:pt x="39" y="138"/>
                </a:cubicBezTo>
                <a:cubicBezTo>
                  <a:pt x="0" y="138"/>
                  <a:pt x="0" y="138"/>
                  <a:pt x="0" y="138"/>
                </a:cubicBezTo>
                <a:cubicBezTo>
                  <a:pt x="7" y="393"/>
                  <a:pt x="213" y="599"/>
                  <a:pt x="468" y="606"/>
                </a:cubicBezTo>
                <a:cubicBezTo>
                  <a:pt x="468" y="558"/>
                  <a:pt x="468" y="558"/>
                  <a:pt x="468" y="558"/>
                </a:cubicBezTo>
                <a:cubicBezTo>
                  <a:pt x="467" y="553"/>
                  <a:pt x="465" y="546"/>
                  <a:pt x="460" y="543"/>
                </a:cubicBezTo>
                <a:cubicBezTo>
                  <a:pt x="455" y="540"/>
                  <a:pt x="449" y="540"/>
                  <a:pt x="442" y="544"/>
                </a:cubicBezTo>
                <a:cubicBezTo>
                  <a:pt x="439" y="545"/>
                  <a:pt x="409" y="561"/>
                  <a:pt x="392" y="561"/>
                </a:cubicBezTo>
                <a:cubicBezTo>
                  <a:pt x="358" y="561"/>
                  <a:pt x="330" y="529"/>
                  <a:pt x="330" y="490"/>
                </a:cubicBezTo>
                <a:cubicBezTo>
                  <a:pt x="330" y="452"/>
                  <a:pt x="358" y="420"/>
                  <a:pt x="392" y="42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9000">
                <a:schemeClr val="accent3"/>
              </a:gs>
              <a:gs pos="34000">
                <a:schemeClr val="accent2"/>
              </a:gs>
              <a:gs pos="100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146078" tIns="73039" rIns="146078" bIns="73039" numCol="1" anchor="t" anchorCtr="0" compatLnSpc="1">
            <a:prstTxWarp prst="textNoShape">
              <a:avLst/>
            </a:prstTxWarp>
          </a:bodyPr>
          <a:lstStyle/>
          <a:p>
            <a:endParaRPr lang="en-US" sz="2876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FBD1099-A17D-0D1B-374A-12E81AA2795F}"/>
              </a:ext>
            </a:extLst>
          </p:cNvPr>
          <p:cNvSpPr txBox="1"/>
          <p:nvPr/>
        </p:nvSpPr>
        <p:spPr>
          <a:xfrm>
            <a:off x="4657124" y="2739849"/>
            <a:ext cx="848264" cy="594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accent5">
                    <a:alpha val="7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01</a:t>
            </a:r>
            <a:endParaRPr lang="id-ID" sz="2400" b="1" dirty="0">
              <a:solidFill>
                <a:schemeClr val="accent5">
                  <a:alpha val="7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FABECD4-4893-6AAB-AEC9-4CFCE6D75E7C}"/>
              </a:ext>
            </a:extLst>
          </p:cNvPr>
          <p:cNvSpPr txBox="1"/>
          <p:nvPr/>
        </p:nvSpPr>
        <p:spPr>
          <a:xfrm>
            <a:off x="6686613" y="2739849"/>
            <a:ext cx="848264" cy="594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accent5">
                    <a:alpha val="7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02</a:t>
            </a:r>
            <a:endParaRPr lang="id-ID" sz="2400" b="1" dirty="0">
              <a:solidFill>
                <a:schemeClr val="accent5">
                  <a:alpha val="7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E8A5D23-9FE2-67B2-C61E-A3620AE1EE46}"/>
              </a:ext>
            </a:extLst>
          </p:cNvPr>
          <p:cNvSpPr txBox="1"/>
          <p:nvPr/>
        </p:nvSpPr>
        <p:spPr>
          <a:xfrm>
            <a:off x="6686613" y="4704492"/>
            <a:ext cx="848264" cy="594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accent5">
                    <a:alpha val="7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03</a:t>
            </a:r>
            <a:endParaRPr lang="id-ID" sz="2400" b="1" dirty="0">
              <a:solidFill>
                <a:schemeClr val="accent5">
                  <a:alpha val="7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D66C028-6BBF-5DAD-EDF5-1C4D1A333331}"/>
              </a:ext>
            </a:extLst>
          </p:cNvPr>
          <p:cNvSpPr txBox="1"/>
          <p:nvPr/>
        </p:nvSpPr>
        <p:spPr>
          <a:xfrm>
            <a:off x="4657124" y="4704492"/>
            <a:ext cx="848264" cy="594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accent5">
                    <a:alpha val="75000"/>
                  </a:schemeClr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04</a:t>
            </a:r>
            <a:endParaRPr lang="id-ID" sz="2400" b="1" dirty="0">
              <a:solidFill>
                <a:schemeClr val="accent5">
                  <a:alpha val="75000"/>
                </a:schemeClr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1AA5899-FD48-D8BD-8739-F41CFA00ADEE}"/>
              </a:ext>
            </a:extLst>
          </p:cNvPr>
          <p:cNvSpPr txBox="1"/>
          <p:nvPr/>
        </p:nvSpPr>
        <p:spPr>
          <a:xfrm>
            <a:off x="8220677" y="2674100"/>
            <a:ext cx="3241293" cy="827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- </a:t>
            </a:r>
            <a:r>
              <a:rPr lang="ru-RU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самостоятельная поддержка</a:t>
            </a:r>
          </a:p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дорогостоящее железо</a:t>
            </a:r>
          </a:p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- дорогостоящие специалисты</a:t>
            </a:r>
            <a:endParaRPr lang="id-ID" sz="1100" dirty="0">
              <a:solidFill>
                <a:schemeClr val="accent6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46EF051-B185-EA07-0321-EBE901FDB495}"/>
              </a:ext>
            </a:extLst>
          </p:cNvPr>
          <p:cNvSpPr txBox="1"/>
          <p:nvPr/>
        </p:nvSpPr>
        <p:spPr>
          <a:xfrm>
            <a:off x="8220676" y="2292311"/>
            <a:ext cx="2589530" cy="426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Слабые стороны</a:t>
            </a:r>
            <a:endParaRPr lang="id-ID" sz="1600" b="1" dirty="0">
              <a:solidFill>
                <a:schemeClr val="accent2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57F561E-3192-4DC2-B385-73AA4B6A93F0}"/>
              </a:ext>
            </a:extLst>
          </p:cNvPr>
          <p:cNvSpPr txBox="1"/>
          <p:nvPr/>
        </p:nvSpPr>
        <p:spPr>
          <a:xfrm>
            <a:off x="8220677" y="4522717"/>
            <a:ext cx="3323721" cy="827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- низкое качество ответов</a:t>
            </a:r>
          </a:p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н</a:t>
            </a:r>
            <a:r>
              <a:rPr lang="ru-RU" sz="1100" b="1" i="0" dirty="0">
                <a:effectLst/>
                <a:latin typeface="Söhne"/>
              </a:rPr>
              <a:t>еоптимизированный процесс обучения</a:t>
            </a:r>
          </a:p>
          <a:p>
            <a:pPr>
              <a:lnSpc>
                <a:spcPct val="150000"/>
              </a:lnSpc>
            </a:pPr>
            <a:r>
              <a:rPr lang="ru-RU" sz="1100" b="1" dirty="0">
                <a:solidFill>
                  <a:schemeClr val="accent6"/>
                </a:solidFill>
                <a:effectLst/>
                <a:latin typeface="Söhne"/>
                <a:ea typeface="Times New Roman" panose="02020603050405020304" pitchFamily="18" charset="0"/>
              </a:rPr>
              <a:t>- риск устаревания</a:t>
            </a:r>
            <a:endParaRPr lang="id-ID" sz="1100" dirty="0">
              <a:solidFill>
                <a:schemeClr val="accent6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A05D534-75CD-E326-5B6A-DD473EC16B53}"/>
              </a:ext>
            </a:extLst>
          </p:cNvPr>
          <p:cNvSpPr txBox="1"/>
          <p:nvPr/>
        </p:nvSpPr>
        <p:spPr>
          <a:xfrm>
            <a:off x="8220676" y="4140928"/>
            <a:ext cx="2589530" cy="426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Угрозы</a:t>
            </a:r>
            <a:endParaRPr lang="id-ID" sz="1600" b="1" dirty="0">
              <a:solidFill>
                <a:schemeClr val="accent2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7DEF991-050D-A982-25F6-F0E2C99487A9}"/>
              </a:ext>
            </a:extLst>
          </p:cNvPr>
          <p:cNvSpPr txBox="1"/>
          <p:nvPr/>
        </p:nvSpPr>
        <p:spPr>
          <a:xfrm>
            <a:off x="730031" y="2674100"/>
            <a:ext cx="3241293" cy="827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- полный контроль</a:t>
            </a:r>
          </a:p>
          <a:p>
            <a:pPr algn="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</a:t>
            </a:r>
            <a:r>
              <a:rPr lang="ru-RU" sz="1100" dirty="0" err="1">
                <a:solidFill>
                  <a:schemeClr val="accent6"/>
                </a:solidFill>
                <a:ea typeface="Times New Roman" panose="02020603050405020304" pitchFamily="18" charset="0"/>
              </a:rPr>
              <a:t>настраиваемость</a:t>
            </a:r>
            <a:endParaRPr lang="ru-RU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ffectLst/>
                <a:ea typeface="Times New Roman" panose="02020603050405020304" pitchFamily="18" charset="0"/>
              </a:rPr>
              <a:t>- </a:t>
            </a:r>
            <a:r>
              <a:rPr lang="ru-RU" sz="1100" b="1" dirty="0">
                <a:solidFill>
                  <a:schemeClr val="accent6"/>
                </a:solidFill>
                <a:latin typeface="Söhne"/>
                <a:ea typeface="Times New Roman" panose="02020603050405020304" pitchFamily="18" charset="0"/>
              </a:rPr>
              <a:t>к</a:t>
            </a:r>
            <a:r>
              <a:rPr lang="ru-RU" sz="1100" b="1" i="0" dirty="0">
                <a:effectLst/>
                <a:latin typeface="Söhne"/>
              </a:rPr>
              <a:t>онфиденциальность данных</a:t>
            </a:r>
            <a:endParaRPr lang="id-ID" sz="1100" dirty="0">
              <a:solidFill>
                <a:schemeClr val="accent6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FA2F572-AF1B-63B7-5605-80D7AF25EE3D}"/>
              </a:ext>
            </a:extLst>
          </p:cNvPr>
          <p:cNvSpPr txBox="1"/>
          <p:nvPr/>
        </p:nvSpPr>
        <p:spPr>
          <a:xfrm>
            <a:off x="1381794" y="2292311"/>
            <a:ext cx="2589530" cy="426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600" b="1" dirty="0">
                <a:solidFill>
                  <a:schemeClr val="accent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rPr>
              <a:t>Сильные стороны</a:t>
            </a:r>
            <a:endParaRPr lang="id-ID" sz="1600" b="1" dirty="0">
              <a:solidFill>
                <a:schemeClr val="accent2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5BA658D-DF94-6115-335B-2E69BE6D4856}"/>
              </a:ext>
            </a:extLst>
          </p:cNvPr>
          <p:cNvSpPr txBox="1"/>
          <p:nvPr/>
        </p:nvSpPr>
        <p:spPr>
          <a:xfrm>
            <a:off x="647603" y="4522717"/>
            <a:ext cx="3323721" cy="573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э</a:t>
            </a:r>
            <a:r>
              <a:rPr lang="ru-RU" sz="1100" b="1" i="0" dirty="0">
                <a:effectLst/>
                <a:latin typeface="Söhne"/>
              </a:rPr>
              <a:t>кономия средств в долгосрочной перспективе</a:t>
            </a:r>
            <a:endParaRPr lang="ru-RU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sz="1100" b="1" dirty="0">
                <a:latin typeface="Söhne"/>
              </a:rPr>
              <a:t> - п</a:t>
            </a:r>
            <a:r>
              <a:rPr lang="ru-RU" sz="1100" b="1" i="0" dirty="0">
                <a:effectLst/>
                <a:latin typeface="Söhne"/>
              </a:rPr>
              <a:t>риспособленность к уникальным задачам</a:t>
            </a:r>
            <a:endParaRPr lang="id-ID" sz="1100" dirty="0">
              <a:solidFill>
                <a:schemeClr val="accent6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C93811A-F1C3-0C5E-B584-B59DE12EBD82}"/>
              </a:ext>
            </a:extLst>
          </p:cNvPr>
          <p:cNvSpPr txBox="1"/>
          <p:nvPr/>
        </p:nvSpPr>
        <p:spPr>
          <a:xfrm>
            <a:off x="1529077" y="4140928"/>
            <a:ext cx="2442248" cy="426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ru-RU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Возможности</a:t>
            </a:r>
            <a:endParaRPr lang="id-ID" sz="1600" b="1" dirty="0">
              <a:solidFill>
                <a:schemeClr val="accent2"/>
              </a:solidFill>
              <a:effectLst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7758C32-F51F-6A78-28A3-AAA0D3042138}"/>
              </a:ext>
            </a:extLst>
          </p:cNvPr>
          <p:cNvSpPr txBox="1"/>
          <p:nvPr/>
        </p:nvSpPr>
        <p:spPr>
          <a:xfrm>
            <a:off x="3376961" y="851807"/>
            <a:ext cx="543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SWOT </a:t>
            </a:r>
            <a:r>
              <a:rPr lang="en-US" sz="3600" dirty="0" err="1">
                <a:latin typeface="+mj-lt"/>
              </a:rPr>
              <a:t>InHouse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1229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0B04F8C4-AC4F-5B06-6872-5E51B29F3258}"/>
              </a:ext>
            </a:extLst>
          </p:cNvPr>
          <p:cNvGrpSpPr/>
          <p:nvPr/>
        </p:nvGrpSpPr>
        <p:grpSpPr>
          <a:xfrm>
            <a:off x="2743200" y="1807779"/>
            <a:ext cx="8292661" cy="4198003"/>
            <a:chOff x="5731505" y="2228915"/>
            <a:chExt cx="7414464" cy="389157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AF4B65-FFE4-6FDD-37A3-6DD7727FA017}"/>
                </a:ext>
              </a:extLst>
            </p:cNvPr>
            <p:cNvSpPr/>
            <p:nvPr/>
          </p:nvSpPr>
          <p:spPr>
            <a:xfrm>
              <a:off x="6076950" y="4748685"/>
              <a:ext cx="3372584" cy="775461"/>
            </a:xfrm>
            <a:prstGeom prst="ellipse">
              <a:avLst/>
            </a:prstGeom>
            <a:solidFill>
              <a:schemeClr val="tx1">
                <a:lumMod val="65000"/>
                <a:lumOff val="35000"/>
                <a:alpha val="57000"/>
              </a:schemeClr>
            </a:solidFill>
            <a:ln>
              <a:noFill/>
            </a:ln>
            <a:effectLst>
              <a:outerShdw blurRad="685800" sx="119000" sy="119000" algn="ctr" rotWithShape="0">
                <a:prstClr val="black">
                  <a:alpha val="8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49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BF50888-7670-511E-061A-7389825AE990}"/>
                </a:ext>
              </a:extLst>
            </p:cNvPr>
            <p:cNvGrpSpPr/>
            <p:nvPr/>
          </p:nvGrpSpPr>
          <p:grpSpPr>
            <a:xfrm>
              <a:off x="5731505" y="4209248"/>
              <a:ext cx="4063474" cy="1911245"/>
              <a:chOff x="6724539" y="1872152"/>
              <a:chExt cx="2057954" cy="967954"/>
            </a:xfrm>
          </p:grpSpPr>
          <p:sp>
            <p:nvSpPr>
              <p:cNvPr id="16" name="Freeform 5">
                <a:extLst>
                  <a:ext uri="{FF2B5EF4-FFF2-40B4-BE49-F238E27FC236}">
                    <a16:creationId xmlns:a16="http://schemas.microsoft.com/office/drawing/2014/main" id="{D254CADE-F0F4-0CF9-3006-205DD7B4D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gradFill>
                <a:gsLst>
                  <a:gs pos="20000">
                    <a:schemeClr val="accent3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  <p:sp>
            <p:nvSpPr>
              <p:cNvPr id="17" name="Oval 9">
                <a:extLst>
                  <a:ext uri="{FF2B5EF4-FFF2-40B4-BE49-F238E27FC236}">
                    <a16:creationId xmlns:a16="http://schemas.microsoft.com/office/drawing/2014/main" id="{8DCC7E0A-9A80-2094-D54F-773B313AB7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gradFill>
                <a:gsLst>
                  <a:gs pos="5000">
                    <a:schemeClr val="accent4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2DABD34-98DE-B528-16D2-9932E6C8E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99C0506-1794-40E0-1217-322F960A0F01}"/>
                </a:ext>
              </a:extLst>
            </p:cNvPr>
            <p:cNvGrpSpPr/>
            <p:nvPr/>
          </p:nvGrpSpPr>
          <p:grpSpPr>
            <a:xfrm>
              <a:off x="6103165" y="3434394"/>
              <a:ext cx="3320155" cy="1561627"/>
              <a:chOff x="6724539" y="1872152"/>
              <a:chExt cx="2057954" cy="967954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C7AA84A3-2C8E-9535-E985-F55CE931A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gradFill>
                <a:gsLst>
                  <a:gs pos="22000">
                    <a:schemeClr val="accent2"/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  <p:sp>
            <p:nvSpPr>
              <p:cNvPr id="22" name="Oval 9">
                <a:extLst>
                  <a:ext uri="{FF2B5EF4-FFF2-40B4-BE49-F238E27FC236}">
                    <a16:creationId xmlns:a16="http://schemas.microsoft.com/office/drawing/2014/main" id="{6C5DDF58-69E3-FDAF-F172-E625872989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gradFill>
                <a:gsLst>
                  <a:gs pos="0">
                    <a:schemeClr val="accent2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D20CE3C-F8EA-7190-2E88-F96C02C2C1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B2E47FB-CBA8-EDE9-114A-C82022618B76}"/>
                </a:ext>
              </a:extLst>
            </p:cNvPr>
            <p:cNvGrpSpPr/>
            <p:nvPr/>
          </p:nvGrpSpPr>
          <p:grpSpPr>
            <a:xfrm>
              <a:off x="6389289" y="2764901"/>
              <a:ext cx="2747907" cy="1292469"/>
              <a:chOff x="6724539" y="1872152"/>
              <a:chExt cx="2057954" cy="967954"/>
            </a:xfrm>
          </p:grpSpPr>
          <p:sp>
            <p:nvSpPr>
              <p:cNvPr id="36" name="Freeform 5">
                <a:extLst>
                  <a:ext uri="{FF2B5EF4-FFF2-40B4-BE49-F238E27FC236}">
                    <a16:creationId xmlns:a16="http://schemas.microsoft.com/office/drawing/2014/main" id="{4592BEFF-BF10-1D16-793E-830D0B946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gradFill>
                <a:gsLst>
                  <a:gs pos="22000">
                    <a:schemeClr val="accent2"/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 dirty="0"/>
              </a:p>
            </p:txBody>
          </p:sp>
          <p:sp>
            <p:nvSpPr>
              <p:cNvPr id="37" name="Oval 9">
                <a:extLst>
                  <a:ext uri="{FF2B5EF4-FFF2-40B4-BE49-F238E27FC236}">
                    <a16:creationId xmlns:a16="http://schemas.microsoft.com/office/drawing/2014/main" id="{52563FE8-DF3C-61CB-C2C0-8BD530CD93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  <p:sp>
            <p:nvSpPr>
              <p:cNvPr id="38" name="Oval 17">
                <a:extLst>
                  <a:ext uri="{FF2B5EF4-FFF2-40B4-BE49-F238E27FC236}">
                    <a16:creationId xmlns:a16="http://schemas.microsoft.com/office/drawing/2014/main" id="{A809138D-16DB-EDC5-9AD4-F9796C360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E7D87A8-7CA9-F2AC-041A-7BE7128E969C}"/>
                </a:ext>
              </a:extLst>
            </p:cNvPr>
            <p:cNvGrpSpPr/>
            <p:nvPr/>
          </p:nvGrpSpPr>
          <p:grpSpPr>
            <a:xfrm>
              <a:off x="6684158" y="2228915"/>
              <a:ext cx="2208332" cy="1038683"/>
              <a:chOff x="4955519" y="1819840"/>
              <a:chExt cx="2514368" cy="1182627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5157A54F-5261-5392-4581-781CEECC3D5A}"/>
                  </a:ext>
                </a:extLst>
              </p:cNvPr>
              <p:cNvGrpSpPr/>
              <p:nvPr/>
            </p:nvGrpSpPr>
            <p:grpSpPr>
              <a:xfrm>
                <a:off x="4955519" y="1819840"/>
                <a:ext cx="2514368" cy="1182627"/>
                <a:chOff x="7064780" y="1349908"/>
                <a:chExt cx="2057956" cy="967955"/>
              </a:xfrm>
            </p:grpSpPr>
            <p:sp>
              <p:nvSpPr>
                <p:cNvPr id="42" name="Freeform 5">
                  <a:extLst>
                    <a:ext uri="{FF2B5EF4-FFF2-40B4-BE49-F238E27FC236}">
                      <a16:creationId xmlns:a16="http://schemas.microsoft.com/office/drawing/2014/main" id="{5AD48049-FC0B-509C-B04E-4784C0D2A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64782" y="1639093"/>
                  <a:ext cx="2057954" cy="678770"/>
                </a:xfrm>
                <a:custGeom>
                  <a:avLst/>
                  <a:gdLst>
                    <a:gd name="T0" fmla="*/ 1446 w 1446"/>
                    <a:gd name="T1" fmla="*/ 0 h 475"/>
                    <a:gd name="T2" fmla="*/ 1446 w 1446"/>
                    <a:gd name="T3" fmla="*/ 273 h 475"/>
                    <a:gd name="T4" fmla="*/ 723 w 1446"/>
                    <a:gd name="T5" fmla="*/ 475 h 475"/>
                    <a:gd name="T6" fmla="*/ 0 w 1446"/>
                    <a:gd name="T7" fmla="*/ 273 h 475"/>
                    <a:gd name="T8" fmla="*/ 0 w 1446"/>
                    <a:gd name="T9" fmla="*/ 0 h 475"/>
                    <a:gd name="T10" fmla="*/ 723 w 1446"/>
                    <a:gd name="T11" fmla="*/ 84 h 475"/>
                    <a:gd name="T12" fmla="*/ 1446 w 1446"/>
                    <a:gd name="T13" fmla="*/ 0 h 4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46" h="475">
                      <a:moveTo>
                        <a:pt x="1446" y="0"/>
                      </a:moveTo>
                      <a:cubicBezTo>
                        <a:pt x="1446" y="273"/>
                        <a:pt x="1446" y="273"/>
                        <a:pt x="1446" y="273"/>
                      </a:cubicBezTo>
                      <a:cubicBezTo>
                        <a:pt x="1446" y="384"/>
                        <a:pt x="1122" y="475"/>
                        <a:pt x="723" y="475"/>
                      </a:cubicBezTo>
                      <a:cubicBezTo>
                        <a:pt x="324" y="475"/>
                        <a:pt x="0" y="384"/>
                        <a:pt x="0" y="27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440" y="84"/>
                        <a:pt x="723" y="84"/>
                      </a:cubicBezTo>
                      <a:cubicBezTo>
                        <a:pt x="967" y="84"/>
                        <a:pt x="1446" y="0"/>
                        <a:pt x="1446" y="0"/>
                      </a:cubicBezTo>
                    </a:path>
                  </a:pathLst>
                </a:custGeom>
                <a:gradFill>
                  <a:gsLst>
                    <a:gs pos="2200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id-ID" sz="1349"/>
                </a:p>
              </p:txBody>
            </p:sp>
            <p:sp>
              <p:nvSpPr>
                <p:cNvPr id="43" name="Oval 9">
                  <a:extLst>
                    <a:ext uri="{FF2B5EF4-FFF2-40B4-BE49-F238E27FC236}">
                      <a16:creationId xmlns:a16="http://schemas.microsoft.com/office/drawing/2014/main" id="{380BA6A9-20D0-DD66-3C28-025D53671E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64780" y="1349908"/>
                  <a:ext cx="2057954" cy="578367"/>
                </a:xfrm>
                <a:prstGeom prst="ellipse">
                  <a:avLst/>
                </a:prstGeom>
                <a:gradFill>
                  <a:gsLst>
                    <a:gs pos="2300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id-ID" sz="1349"/>
                </a:p>
              </p:txBody>
            </p:sp>
          </p:grpSp>
          <p:sp>
            <p:nvSpPr>
              <p:cNvPr id="41" name="Oval 17">
                <a:extLst>
                  <a:ext uri="{FF2B5EF4-FFF2-40B4-BE49-F238E27FC236}">
                    <a16:creationId xmlns:a16="http://schemas.microsoft.com/office/drawing/2014/main" id="{A67677C7-3176-CA4F-F2A1-3CE1CE6ED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31967" y="2012041"/>
                <a:ext cx="1561475" cy="314356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id-ID" sz="1349"/>
              </a:p>
            </p:txBody>
          </p:sp>
        </p:grp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6FD9882-ADE3-C453-2A38-938A5E52BC4E}"/>
                </a:ext>
              </a:extLst>
            </p:cNvPr>
            <p:cNvCxnSpPr>
              <a:cxnSpLocks/>
            </p:cNvCxnSpPr>
            <p:nvPr/>
          </p:nvCxnSpPr>
          <p:spPr>
            <a:xfrm>
              <a:off x="8644931" y="2803540"/>
              <a:ext cx="1746638" cy="0"/>
            </a:xfrm>
            <a:prstGeom prst="line">
              <a:avLst/>
            </a:prstGeom>
            <a:ln w="9525">
              <a:solidFill>
                <a:schemeClr val="accent5">
                  <a:alpha val="75000"/>
                </a:schemeClr>
              </a:solidFill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DB53C06-9C39-7316-BFA6-C864314BDBFD}"/>
                </a:ext>
              </a:extLst>
            </p:cNvPr>
            <p:cNvCxnSpPr>
              <a:cxnSpLocks/>
            </p:cNvCxnSpPr>
            <p:nvPr/>
          </p:nvCxnSpPr>
          <p:spPr>
            <a:xfrm>
              <a:off x="8940083" y="3540625"/>
              <a:ext cx="1451486" cy="0"/>
            </a:xfrm>
            <a:prstGeom prst="line">
              <a:avLst/>
            </a:prstGeom>
            <a:ln w="9525">
              <a:solidFill>
                <a:schemeClr val="accent5">
                  <a:alpha val="75000"/>
                </a:schemeClr>
              </a:solidFill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1D62C51-FA0B-405C-455A-8B8B3C143D06}"/>
                </a:ext>
              </a:extLst>
            </p:cNvPr>
            <p:cNvCxnSpPr>
              <a:cxnSpLocks/>
            </p:cNvCxnSpPr>
            <p:nvPr/>
          </p:nvCxnSpPr>
          <p:spPr>
            <a:xfrm>
              <a:off x="9057789" y="4407831"/>
              <a:ext cx="1333780" cy="0"/>
            </a:xfrm>
            <a:prstGeom prst="line">
              <a:avLst/>
            </a:prstGeom>
            <a:ln w="9525">
              <a:solidFill>
                <a:schemeClr val="accent5">
                  <a:alpha val="75000"/>
                </a:schemeClr>
              </a:solidFill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09A2C31-67D7-55AC-0717-CCC93AF07AE8}"/>
                </a:ext>
              </a:extLst>
            </p:cNvPr>
            <p:cNvCxnSpPr>
              <a:cxnSpLocks/>
            </p:cNvCxnSpPr>
            <p:nvPr/>
          </p:nvCxnSpPr>
          <p:spPr>
            <a:xfrm>
              <a:off x="9311789" y="5450370"/>
              <a:ext cx="1079780" cy="0"/>
            </a:xfrm>
            <a:prstGeom prst="line">
              <a:avLst/>
            </a:prstGeom>
            <a:ln w="9525">
              <a:solidFill>
                <a:schemeClr val="accent5">
                  <a:alpha val="75000"/>
                </a:schemeClr>
              </a:solidFill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C2D25AB-E571-99D9-2EE4-880AF010CF0C}"/>
                </a:ext>
              </a:extLst>
            </p:cNvPr>
            <p:cNvSpPr txBox="1"/>
            <p:nvPr/>
          </p:nvSpPr>
          <p:spPr>
            <a:xfrm>
              <a:off x="10455159" y="2488702"/>
              <a:ext cx="2690810" cy="829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accent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Слабые стороны</a:t>
              </a: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</a:t>
              </a:r>
              <a:r>
                <a:rPr lang="ru-RU" sz="1200" b="1" dirty="0">
                  <a:solidFill>
                    <a:schemeClr val="tx2"/>
                  </a:solidFill>
                  <a:latin typeface="Söhne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о</a:t>
              </a:r>
              <a:r>
                <a:rPr lang="ru-RU" sz="1200" b="1" i="0" dirty="0">
                  <a:effectLst/>
                  <a:latin typeface="Söhne"/>
                </a:rPr>
                <a:t>граниченный контроль</a:t>
              </a:r>
              <a:endParaRPr lang="ru-RU" sz="12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ffectLst/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сло</a:t>
              </a: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жность реализации интеграций</a:t>
              </a:r>
              <a:endParaRPr lang="id-ID" sz="1200" b="1" dirty="0">
                <a:solidFill>
                  <a:schemeClr val="accent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83366E-27D1-6F7B-6FAC-77ABB8F72179}"/>
                </a:ext>
              </a:extLst>
            </p:cNvPr>
            <p:cNvSpPr txBox="1"/>
            <p:nvPr/>
          </p:nvSpPr>
          <p:spPr>
            <a:xfrm>
              <a:off x="10455158" y="3255546"/>
              <a:ext cx="1986375" cy="10862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accent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Угрозы </a:t>
              </a: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с</a:t>
              </a:r>
              <a:r>
                <a:rPr lang="ru-RU" sz="1200" b="1" i="0" dirty="0">
                  <a:effectLst/>
                  <a:latin typeface="Söhne"/>
                </a:rPr>
                <a:t>тоимость использования</a:t>
              </a:r>
              <a:endParaRPr lang="ru-RU" sz="12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ffectLst/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постоянная зависимость </a:t>
              </a: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latin typeface="Söhne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о</a:t>
              </a:r>
              <a:r>
                <a:rPr lang="ru-RU" sz="1200" b="1" i="0" dirty="0">
                  <a:effectLst/>
                  <a:latin typeface="Söhne"/>
                </a:rPr>
                <a:t>граничения </a:t>
              </a:r>
              <a:r>
                <a:rPr lang="en-US" sz="1200" b="1" i="0" dirty="0">
                  <a:effectLst/>
                  <a:latin typeface="Söhne"/>
                </a:rPr>
                <a:t>API</a:t>
              </a:r>
              <a:endParaRPr lang="id-ID" sz="1200" b="1" dirty="0">
                <a:solidFill>
                  <a:schemeClr val="tx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37CE604-4359-A993-8B0C-8B0277832464}"/>
                </a:ext>
              </a:extLst>
            </p:cNvPr>
            <p:cNvSpPr txBox="1"/>
            <p:nvPr/>
          </p:nvSpPr>
          <p:spPr>
            <a:xfrm>
              <a:off x="10455159" y="4233366"/>
              <a:ext cx="1922786" cy="829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accent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Возможности</a:t>
              </a:r>
              <a:endParaRPr lang="id-ID" sz="1200" b="1" dirty="0">
                <a:solidFill>
                  <a:schemeClr val="accent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э</a:t>
              </a:r>
              <a:r>
                <a:rPr lang="ru-RU" sz="1200" b="1" i="0" dirty="0">
                  <a:effectLst/>
                  <a:latin typeface="Söhne"/>
                </a:rPr>
                <a:t>кономия ресурсов</a:t>
              </a:r>
              <a:endParaRPr lang="ru-RU" sz="12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ffectLst/>
                  <a:ea typeface="Open Sans SemiBold" panose="020B0706030804020204" pitchFamily="34" charset="0"/>
                  <a:cs typeface="Open Sans SemiBold" panose="020B0706030804020204" pitchFamily="34" charset="0"/>
                </a:rPr>
                <a:t>-</a:t>
              </a: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 ф</a:t>
              </a:r>
              <a:r>
                <a:rPr lang="ru-RU" sz="1200" b="1" i="0" dirty="0">
                  <a:effectLst/>
                  <a:latin typeface="Söhne"/>
                </a:rPr>
                <a:t>окус на бизнес-задачах</a:t>
              </a:r>
              <a:endParaRPr lang="id-ID" sz="1200" b="1" dirty="0">
                <a:solidFill>
                  <a:schemeClr val="tx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643A204-8591-86CE-7A1D-72286F706D2B}"/>
                </a:ext>
              </a:extLst>
            </p:cNvPr>
            <p:cNvSpPr txBox="1"/>
            <p:nvPr/>
          </p:nvSpPr>
          <p:spPr>
            <a:xfrm>
              <a:off x="10455158" y="5175028"/>
              <a:ext cx="2690811" cy="829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accent2"/>
                  </a:solidFill>
                  <a:effectLst/>
                  <a:ea typeface="Open Sans SemiBold" panose="020B0706030804020204" pitchFamily="34" charset="0"/>
                  <a:cs typeface="Open Sans SemiBold" panose="020B0706030804020204" pitchFamily="34" charset="0"/>
                </a:rPr>
                <a:t>Сильные стороны</a:t>
              </a:r>
              <a:endParaRPr lang="id-ID" sz="1200" b="1" dirty="0">
                <a:solidFill>
                  <a:schemeClr val="accent2"/>
                </a:solidFill>
                <a:effectLst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</a:t>
              </a:r>
              <a:r>
                <a:rPr lang="ru-RU" sz="1200" b="1" dirty="0">
                  <a:solidFill>
                    <a:schemeClr val="tx2"/>
                  </a:solidFill>
                  <a:latin typeface="Söhne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м</a:t>
              </a:r>
              <a:r>
                <a:rPr lang="ru-RU" sz="1200" b="1" i="0" dirty="0">
                  <a:effectLst/>
                  <a:latin typeface="Söhne"/>
                </a:rPr>
                <a:t>гновенный доступ к мощной модели</a:t>
              </a:r>
              <a:endParaRPr lang="ru-RU" sz="12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1200" b="1" dirty="0">
                  <a:solidFill>
                    <a:schemeClr val="tx2"/>
                  </a:solidFill>
                  <a:ea typeface="Open Sans SemiBold" panose="020B0706030804020204" pitchFamily="34" charset="0"/>
                  <a:cs typeface="Open Sans SemiBold" panose="020B0706030804020204" pitchFamily="34" charset="0"/>
                </a:rPr>
                <a:t>- п</a:t>
              </a:r>
              <a:r>
                <a:rPr lang="ru-RU" sz="1200" b="1" i="0" dirty="0">
                  <a:effectLst/>
                  <a:latin typeface="Söhne"/>
                </a:rPr>
                <a:t>остоянные обновления</a:t>
              </a:r>
              <a:endParaRPr lang="ru-RU" sz="12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7758C32-F51F-6A78-28A3-AAA0D3042138}"/>
              </a:ext>
            </a:extLst>
          </p:cNvPr>
          <p:cNvSpPr txBox="1"/>
          <p:nvPr/>
        </p:nvSpPr>
        <p:spPr>
          <a:xfrm>
            <a:off x="3376961" y="851807"/>
            <a:ext cx="543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SWOT </a:t>
            </a:r>
            <a:r>
              <a:rPr lang="en-US" sz="3600" dirty="0" err="1">
                <a:latin typeface="+mj-lt"/>
              </a:rPr>
              <a:t>GigaChat</a:t>
            </a:r>
            <a:r>
              <a:rPr lang="en-US" sz="3600" dirty="0">
                <a:latin typeface="+mj-lt"/>
              </a:rPr>
              <a:t> API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8515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84083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37440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Спасибо за внимание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3209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46166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50197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Мотивация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5712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B4EE1062-BEDF-B178-73DF-44B8CB616B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0" r="18100"/>
          <a:stretch>
            <a:fillRect/>
          </a:stretch>
        </p:blipFill>
        <p:spPr>
          <a:xfrm>
            <a:off x="5376863" y="242888"/>
            <a:ext cx="6551612" cy="6210300"/>
          </a:xfr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5" y="1556657"/>
            <a:ext cx="4417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+mj-lt"/>
              </a:rPr>
              <a:t>База документов</a:t>
            </a:r>
            <a:endParaRPr lang="en-ID" sz="3200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E2F4120-0327-7616-B09B-4059A6D89429}"/>
              </a:ext>
            </a:extLst>
          </p:cNvPr>
          <p:cNvSpPr txBox="1"/>
          <p:nvPr/>
        </p:nvSpPr>
        <p:spPr>
          <a:xfrm>
            <a:off x="1067559" y="3349114"/>
            <a:ext cx="3474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Проблемы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444C87-D25E-C365-8180-9A51C6D313E3}"/>
              </a:ext>
            </a:extLst>
          </p:cNvPr>
          <p:cNvSpPr txBox="1"/>
          <p:nvPr/>
        </p:nvSpPr>
        <p:spPr>
          <a:xfrm>
            <a:off x="1067559" y="3700550"/>
            <a:ext cx="4544733" cy="827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Огромное количество документов</a:t>
            </a:r>
          </a:p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Неструктурированная информация</a:t>
            </a:r>
          </a:p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- Ответ на вопрос требует несколько источников знаний</a:t>
            </a:r>
            <a:endParaRPr lang="id-ID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760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93623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37440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Решение – Наш сервис</a:t>
            </a:r>
            <a:endParaRPr lang="en-ID" sz="44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911EB1-B01C-58BA-D801-3AF0A9D83D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683" y="2892972"/>
            <a:ext cx="1259303" cy="12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164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EDAB5A4-65B2-CA7B-D57B-AF0DEE25543A}"/>
              </a:ext>
            </a:extLst>
          </p:cNvPr>
          <p:cNvCxnSpPr>
            <a:cxnSpLocks/>
          </p:cNvCxnSpPr>
          <p:nvPr/>
        </p:nvCxnSpPr>
        <p:spPr>
          <a:xfrm>
            <a:off x="6772397" y="3069608"/>
            <a:ext cx="0" cy="2236278"/>
          </a:xfrm>
          <a:prstGeom prst="line">
            <a:avLst/>
          </a:prstGeom>
          <a:ln>
            <a:solidFill>
              <a:schemeClr val="accent1">
                <a:alpha val="5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F30C07-252F-3967-3EBA-E9F4A9BD0690}"/>
              </a:ext>
            </a:extLst>
          </p:cNvPr>
          <p:cNvSpPr/>
          <p:nvPr/>
        </p:nvSpPr>
        <p:spPr>
          <a:xfrm>
            <a:off x="6716171" y="3345830"/>
            <a:ext cx="112452" cy="1124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331881C-7F75-2C55-A54F-C926BE54F150}"/>
              </a:ext>
            </a:extLst>
          </p:cNvPr>
          <p:cNvSpPr txBox="1"/>
          <p:nvPr/>
        </p:nvSpPr>
        <p:spPr>
          <a:xfrm>
            <a:off x="7066075" y="3556606"/>
            <a:ext cx="4124268" cy="320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Базовая модель </a:t>
            </a:r>
            <a:r>
              <a:rPr lang="en-US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llama-</a:t>
            </a:r>
            <a:r>
              <a:rPr lang="en-US" sz="11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cpp</a:t>
            </a:r>
            <a:r>
              <a:rPr lang="en-US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-python</a:t>
            </a:r>
            <a:endParaRPr lang="en-ID" sz="1100" dirty="0">
              <a:solidFill>
                <a:schemeClr val="accent6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9375D90-0690-6BB4-FCA5-2D511CB892FF}"/>
              </a:ext>
            </a:extLst>
          </p:cNvPr>
          <p:cNvSpPr txBox="1"/>
          <p:nvPr/>
        </p:nvSpPr>
        <p:spPr>
          <a:xfrm>
            <a:off x="7076975" y="3232566"/>
            <a:ext cx="3474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1</a:t>
            </a:r>
            <a:r>
              <a:rPr lang="ru-RU" sz="1600" b="1" dirty="0">
                <a:solidFill>
                  <a:schemeClr val="tx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6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InHouse</a:t>
            </a:r>
            <a:endParaRPr lang="en-ID" sz="1600" dirty="0">
              <a:solidFill>
                <a:schemeClr val="accent6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sz="1600" b="1" dirty="0">
              <a:solidFill>
                <a:schemeClr val="tx2"/>
              </a:solidFill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0C103EC-AC6B-0199-8B5F-3D4C9F6308AF}"/>
              </a:ext>
            </a:extLst>
          </p:cNvPr>
          <p:cNvSpPr/>
          <p:nvPr/>
        </p:nvSpPr>
        <p:spPr>
          <a:xfrm>
            <a:off x="6716171" y="4572902"/>
            <a:ext cx="112452" cy="1124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5BCED12-E827-5622-BE2A-0B6FEA462B9D}"/>
              </a:ext>
            </a:extLst>
          </p:cNvPr>
          <p:cNvSpPr txBox="1"/>
          <p:nvPr/>
        </p:nvSpPr>
        <p:spPr>
          <a:xfrm>
            <a:off x="7066075" y="4783678"/>
            <a:ext cx="4124268" cy="320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GigaChat</a:t>
            </a:r>
            <a:r>
              <a:rPr lang="en-US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от </a:t>
            </a:r>
            <a:r>
              <a:rPr lang="en-US" sz="11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Sber</a:t>
            </a: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а</a:t>
            </a:r>
            <a:endParaRPr lang="en-ID" sz="1100" dirty="0">
              <a:solidFill>
                <a:schemeClr val="accent6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CF046EB-80B4-1D2A-53BE-F99597142FF2}"/>
              </a:ext>
            </a:extLst>
          </p:cNvPr>
          <p:cNvSpPr txBox="1"/>
          <p:nvPr/>
        </p:nvSpPr>
        <p:spPr>
          <a:xfrm>
            <a:off x="7076975" y="4459638"/>
            <a:ext cx="3474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2</a:t>
            </a:r>
            <a:r>
              <a:rPr lang="ru-RU" sz="1600" b="1" dirty="0">
                <a:solidFill>
                  <a:schemeClr val="accent2"/>
                </a:solidFill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6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  <a:r>
              <a:rPr lang="en-US" sz="16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Gigachat</a:t>
            </a:r>
            <a:endParaRPr lang="en-ID" sz="1600" dirty="0">
              <a:solidFill>
                <a:schemeClr val="accent6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9AF6A3D-6B9C-1E21-FB3A-11CE0632E798}"/>
              </a:ext>
            </a:extLst>
          </p:cNvPr>
          <p:cNvSpPr txBox="1"/>
          <p:nvPr/>
        </p:nvSpPr>
        <p:spPr>
          <a:xfrm>
            <a:off x="6604947" y="1552161"/>
            <a:ext cx="4472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+mj-lt"/>
              </a:rPr>
              <a:t>Наша работа</a:t>
            </a:r>
            <a:endParaRPr lang="en-ID" sz="3200" dirty="0">
              <a:latin typeface="+mj-lt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B237DBB4-7471-2C27-3BD7-9102BE54571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06" b="14206"/>
          <a:stretch>
            <a:fillRect/>
          </a:stretch>
        </p:blipFill>
        <p:spPr>
          <a:xfrm>
            <a:off x="609600" y="136525"/>
            <a:ext cx="3714750" cy="3192463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A455FFE-E96D-8E1A-AC09-47A1904573D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4" b="11634"/>
          <a:stretch>
            <a:fillRect/>
          </a:stretch>
        </p:blipFill>
        <p:spPr>
          <a:xfrm>
            <a:off x="609600" y="3529013"/>
            <a:ext cx="3714750" cy="3192462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846CE93-C01F-716D-6967-A5DE965CE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726" y="1818290"/>
            <a:ext cx="1888371" cy="151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80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50197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Локальная часть сервиса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51922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DCE77BCC-0779-1E9E-E286-D2C52A65EFF9}"/>
              </a:ext>
            </a:extLst>
          </p:cNvPr>
          <p:cNvSpPr txBox="1"/>
          <p:nvPr/>
        </p:nvSpPr>
        <p:spPr>
          <a:xfrm>
            <a:off x="1424633" y="1552161"/>
            <a:ext cx="39936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Retrieval Augmented Generation aka RAG</a:t>
            </a:r>
            <a:endParaRPr lang="ru-RU" sz="3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C5B55C-5413-C5CD-DE58-E09EE3CE2739}"/>
              </a:ext>
            </a:extLst>
          </p:cNvPr>
          <p:cNvSpPr txBox="1"/>
          <p:nvPr/>
        </p:nvSpPr>
        <p:spPr>
          <a:xfrm>
            <a:off x="1443683" y="2900028"/>
            <a:ext cx="5147617" cy="827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err="1">
                <a:solidFill>
                  <a:schemeClr val="accent6"/>
                </a:solidFill>
                <a:ea typeface="Times New Roman" panose="02020603050405020304" pitchFamily="18" charset="0"/>
              </a:rPr>
              <a:t>В</a:t>
            </a:r>
            <a:r>
              <a:rPr lang="ru-RU" sz="1100" dirty="0" err="1">
                <a:solidFill>
                  <a:schemeClr val="accent6"/>
                </a:solidFill>
                <a:ea typeface="Times New Roman" panose="02020603050405020304" pitchFamily="18" charset="0"/>
              </a:rPr>
              <a:t>ключать</a:t>
            </a:r>
            <a:r>
              <a:rPr lang="ru-RU" sz="1100" dirty="0">
                <a:solidFill>
                  <a:schemeClr val="accent6"/>
                </a:solidFill>
                <a:ea typeface="Times New Roman" panose="02020603050405020304" pitchFamily="18" charset="0"/>
              </a:rPr>
              <a:t> в себя использование предварительно выбранных текстов или контекстов для лучшего понимания контекста и генерации более информативных ответов.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CF09A20-2275-3C9A-7EFF-B3D625EC7123}"/>
              </a:ext>
            </a:extLst>
          </p:cNvPr>
          <p:cNvSpPr/>
          <p:nvPr/>
        </p:nvSpPr>
        <p:spPr>
          <a:xfrm>
            <a:off x="3272285" y="4815228"/>
            <a:ext cx="2877607" cy="1081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100" dirty="0">
                <a:solidFill>
                  <a:schemeClr val="accent6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Запрос от модели поступает в базу знаний. Из всех документов мы выбираем наиболее релевантный и выдаем соответствующую запросу информацию. </a:t>
            </a:r>
            <a:endParaRPr lang="id-ID" sz="1100" dirty="0">
              <a:solidFill>
                <a:schemeClr val="accent6"/>
              </a:solidFill>
              <a:ea typeface="Times New Roman" panose="02020603050405020304" pitchFamily="18" charset="0"/>
            </a:endParaRPr>
          </a:p>
        </p:txBody>
      </p:sp>
      <p:sp>
        <p:nvSpPr>
          <p:cNvPr id="40" name="Rectangle 36">
            <a:extLst>
              <a:ext uri="{FF2B5EF4-FFF2-40B4-BE49-F238E27FC236}">
                <a16:creationId xmlns:a16="http://schemas.microsoft.com/office/drawing/2014/main" id="{12D5F1A4-5B20-32E1-576E-8934E04B1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2283" y="4388444"/>
            <a:ext cx="2347674" cy="426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600" b="1" dirty="0">
                <a:solidFill>
                  <a:schemeClr val="accent2"/>
                </a:solidFill>
                <a:latin typeface="+mn-lt"/>
                <a:cs typeface="Poppins SemiBold" panose="00000700000000000000" pitchFamily="2" charset="0"/>
              </a:rPr>
              <a:t>LLM</a:t>
            </a:r>
            <a:endParaRPr lang="ru-RU" altLang="en-US" sz="1600" b="1" dirty="0">
              <a:solidFill>
                <a:schemeClr val="accent2"/>
              </a:solidFill>
              <a:latin typeface="+mn-lt"/>
              <a:cs typeface="Poppins SemiBold" panose="00000700000000000000" pitchFamily="2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E1BC2AE-9B80-26DC-3608-0F0881F4CDE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0" r="16800"/>
          <a:stretch>
            <a:fillRect/>
          </a:stretch>
        </p:blipFill>
        <p:spPr/>
      </p:pic>
      <p:pic>
        <p:nvPicPr>
          <p:cNvPr id="2" name="Picture Placeholder 3">
            <a:extLst>
              <a:ext uri="{FF2B5EF4-FFF2-40B4-BE49-F238E27FC236}">
                <a16:creationId xmlns:a16="http://schemas.microsoft.com/office/drawing/2014/main" id="{EFAC14C5-F273-864B-4485-5943EB004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23" r="25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55744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2" t="-1" r="15201" b="20705"/>
          <a:stretch/>
        </p:blipFill>
        <p:spPr>
          <a:xfrm>
            <a:off x="0" y="84083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CDC-3C30-50EB-8F2F-200466AECF41}"/>
              </a:ext>
            </a:extLst>
          </p:cNvPr>
          <p:cNvSpPr txBox="1"/>
          <p:nvPr/>
        </p:nvSpPr>
        <p:spPr>
          <a:xfrm>
            <a:off x="1038124" y="2705725"/>
            <a:ext cx="37440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+mj-lt"/>
              </a:rPr>
              <a:t>Внешняя часть сервиса</a:t>
            </a:r>
            <a:endParaRPr lang="en-ID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6850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8F48842D-BCC7-D533-2341-D8ED3752EE6E}"/>
              </a:ext>
            </a:extLst>
          </p:cNvPr>
          <p:cNvSpPr txBox="1"/>
          <p:nvPr/>
        </p:nvSpPr>
        <p:spPr>
          <a:xfrm>
            <a:off x="4063735" y="1042307"/>
            <a:ext cx="4064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latin typeface="+mj-lt"/>
              </a:rPr>
              <a:t>Заголовок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DF887F3-3B73-5103-E3C2-BDDB86428185}"/>
              </a:ext>
            </a:extLst>
          </p:cNvPr>
          <p:cNvSpPr txBox="1"/>
          <p:nvPr/>
        </p:nvSpPr>
        <p:spPr>
          <a:xfrm>
            <a:off x="1208906" y="5125225"/>
            <a:ext cx="16459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dirty="0">
                <a:solidFill>
                  <a:schemeClr val="tx2"/>
                </a:solidFill>
              </a:rPr>
              <a:t>Подготовленный документы</a:t>
            </a:r>
            <a:endParaRPr lang="id-ID" sz="1100" dirty="0">
              <a:solidFill>
                <a:schemeClr val="tx2"/>
              </a:solidFill>
            </a:endParaRPr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EF41783F-54F1-B29B-28B7-4D042A5FD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928" y="4653481"/>
            <a:ext cx="2895875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altLang="en-US" sz="2000" b="1" dirty="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rPr>
              <a:t>Внутренняя база знаний</a:t>
            </a:r>
            <a:endParaRPr lang="id-ID" altLang="en-US" sz="2000" b="1" dirty="0">
              <a:solidFill>
                <a:schemeClr val="tx2"/>
              </a:solidFill>
              <a:latin typeface="+mn-lt"/>
              <a:cs typeface="Poppins SemiBold" panose="00000700000000000000" pitchFamily="2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0B48971-1A05-A42C-2389-522157621739}"/>
              </a:ext>
            </a:extLst>
          </p:cNvPr>
          <p:cNvSpPr txBox="1"/>
          <p:nvPr/>
        </p:nvSpPr>
        <p:spPr>
          <a:xfrm>
            <a:off x="4951982" y="5125225"/>
            <a:ext cx="22880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30" dirty="0" err="1">
                <a:solidFill>
                  <a:schemeClr val="tx2"/>
                </a:solidFill>
                <a:ea typeface="Montserrat" charset="0"/>
                <a:cs typeface="Montserrat" charset="0"/>
              </a:rPr>
              <a:t>Api</a:t>
            </a:r>
            <a:endParaRPr lang="en-US" sz="1100" spc="3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72" name="Rectangle 36">
            <a:extLst>
              <a:ext uri="{FF2B5EF4-FFF2-40B4-BE49-F238E27FC236}">
                <a16:creationId xmlns:a16="http://schemas.microsoft.com/office/drawing/2014/main" id="{56E61F76-9849-2E5C-B282-F5DAC5A6AF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1982" y="4653481"/>
            <a:ext cx="2288034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2000" b="1" dirty="0" err="1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rPr>
              <a:t>GigaChat</a:t>
            </a:r>
            <a:endParaRPr lang="id-ID" altLang="en-US" sz="2000" b="1" dirty="0">
              <a:solidFill>
                <a:schemeClr val="tx2"/>
              </a:solidFill>
              <a:latin typeface="+mn-lt"/>
              <a:cs typeface="Poppins SemiBold" panose="00000700000000000000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B2829A8-BAED-24C1-FC0B-E4463EC337AE}"/>
              </a:ext>
            </a:extLst>
          </p:cNvPr>
          <p:cNvSpPr txBox="1"/>
          <p:nvPr/>
        </p:nvSpPr>
        <p:spPr>
          <a:xfrm>
            <a:off x="9337172" y="5125225"/>
            <a:ext cx="16459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100" spc="30" dirty="0">
                <a:solidFill>
                  <a:schemeClr val="tx2"/>
                </a:solidFill>
                <a:ea typeface="Montserrat" charset="0"/>
                <a:cs typeface="Montserrat" charset="0"/>
              </a:rPr>
              <a:t>Огромная база знаний</a:t>
            </a:r>
            <a:endParaRPr lang="en-US" sz="1100" spc="30" dirty="0">
              <a:solidFill>
                <a:schemeClr val="tx2"/>
              </a:solidFill>
              <a:ea typeface="Montserrat" charset="0"/>
              <a:cs typeface="Montserrat" charset="0"/>
            </a:endParaRPr>
          </a:p>
        </p:txBody>
      </p:sp>
      <p:sp>
        <p:nvSpPr>
          <p:cNvPr id="78" name="Rectangle 36">
            <a:extLst>
              <a:ext uri="{FF2B5EF4-FFF2-40B4-BE49-F238E27FC236}">
                <a16:creationId xmlns:a16="http://schemas.microsoft.com/office/drawing/2014/main" id="{554129BD-6B8F-61CC-A834-E9D9948917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6115" y="4653481"/>
            <a:ext cx="2288034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altLang="en-US" sz="2000" b="1" dirty="0">
                <a:solidFill>
                  <a:schemeClr val="tx2"/>
                </a:solidFill>
                <a:latin typeface="+mn-lt"/>
                <a:cs typeface="Poppins SemiBold" panose="00000700000000000000" pitchFamily="2" charset="0"/>
              </a:rPr>
              <a:t>Интернет </a:t>
            </a:r>
            <a:endParaRPr lang="id-ID" altLang="en-US" sz="2000" b="1" dirty="0">
              <a:solidFill>
                <a:schemeClr val="tx2"/>
              </a:solidFill>
              <a:latin typeface="+mn-lt"/>
              <a:cs typeface="Poppins SemiBold" panose="00000700000000000000" pitchFamily="2" charset="0"/>
            </a:endParaRPr>
          </a:p>
        </p:txBody>
      </p:sp>
      <p:pic>
        <p:nvPicPr>
          <p:cNvPr id="2" name="Picture Placeholder 4">
            <a:extLst>
              <a:ext uri="{FF2B5EF4-FFF2-40B4-BE49-F238E27FC236}">
                <a16:creationId xmlns:a16="http://schemas.microsoft.com/office/drawing/2014/main" id="{6E528122-E318-5B74-EE35-DC5F34E2D4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0" r="16800"/>
          <a:stretch>
            <a:fillRect/>
          </a:stretch>
        </p:blipFill>
        <p:spPr/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E766AF91-6760-2096-8335-9D8361222C8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9" r="3689"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29700EAF-3650-5CE6-D51F-07324E38B0C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62" r="19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35370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ryptonest - Blue">
      <a:dk1>
        <a:srgbClr val="FFFFFF"/>
      </a:dk1>
      <a:lt1>
        <a:srgbClr val="050212"/>
      </a:lt1>
      <a:dk2>
        <a:srgbClr val="EAEFFA"/>
      </a:dk2>
      <a:lt2>
        <a:srgbClr val="0D0529"/>
      </a:lt2>
      <a:accent1>
        <a:srgbClr val="92ABEA"/>
      </a:accent1>
      <a:accent2>
        <a:srgbClr val="4872DC"/>
      </a:accent2>
      <a:accent3>
        <a:srgbClr val="2755C7"/>
      </a:accent3>
      <a:accent4>
        <a:srgbClr val="1B1BA5"/>
      </a:accent4>
      <a:accent5>
        <a:srgbClr val="FFFFFF"/>
      </a:accent5>
      <a:accent6>
        <a:srgbClr val="E5F2FF"/>
      </a:accent6>
      <a:hlink>
        <a:srgbClr val="002060"/>
      </a:hlink>
      <a:folHlink>
        <a:srgbClr val="7030A0"/>
      </a:folHlink>
    </a:clrScheme>
    <a:fontScheme name="Другая 4">
      <a:majorFont>
        <a:latin typeface="SB Sans Display Semibold"/>
        <a:ea typeface=""/>
        <a:cs typeface=""/>
      </a:majorFont>
      <a:minorFont>
        <a:latin typeface="SB Sans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24000">
              <a:srgbClr val="000000">
                <a:alpha val="0"/>
              </a:srgbClr>
            </a:gs>
            <a:gs pos="100000">
              <a:srgbClr val="000000">
                <a:alpha val="90000"/>
              </a:srgbClr>
            </a:gs>
          </a:gsLst>
          <a:path path="circle">
            <a:fillToRect r="100000" b="100000"/>
          </a:path>
          <a:tileRect l="-100000" t="-100000"/>
        </a:gradFill>
        <a:ln>
          <a:noFill/>
        </a:ln>
      </a:spPr>
      <a:bodyPr wrap="square" rtlCol="0" anchor="ctr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43045</TotalTime>
  <Words>261</Words>
  <Application>Microsoft Macintosh PowerPoint</Application>
  <PresentationFormat>Widescreen</PresentationFormat>
  <Paragraphs>79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Montserrat</vt:lpstr>
      <vt:lpstr>Open Sans</vt:lpstr>
      <vt:lpstr>Open Sans SemiBold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Ma</dc:creator>
  <cp:lastModifiedBy>Microsoft Office User</cp:lastModifiedBy>
  <cp:revision>15186</cp:revision>
  <dcterms:created xsi:type="dcterms:W3CDTF">2020-12-28T06:02:04Z</dcterms:created>
  <dcterms:modified xsi:type="dcterms:W3CDTF">2023-12-17T03:14:46Z</dcterms:modified>
</cp:coreProperties>
</file>

<file path=docProps/thumbnail.jpeg>
</file>